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sldIdLst>
    <p:sldId id="256" r:id="rId5"/>
    <p:sldId id="265" r:id="rId6"/>
    <p:sldId id="277" r:id="rId7"/>
    <p:sldId id="289" r:id="rId8"/>
    <p:sldId id="275" r:id="rId9"/>
    <p:sldId id="271" r:id="rId10"/>
    <p:sldId id="290" r:id="rId11"/>
    <p:sldId id="286" r:id="rId12"/>
    <p:sldId id="285" r:id="rId13"/>
    <p:sldId id="269" r:id="rId14"/>
    <p:sldId id="282" r:id="rId15"/>
    <p:sldId id="270" r:id="rId16"/>
    <p:sldId id="278" r:id="rId17"/>
    <p:sldId id="279" r:id="rId18"/>
    <p:sldId id="264" r:id="rId19"/>
    <p:sldId id="287" r:id="rId20"/>
    <p:sldId id="263" r:id="rId21"/>
  </p:sldIdLst>
  <p:sldSz cx="9144000" cy="6858000" type="screen4x3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A9E2D3-A458-4FF3-BAB9-8AFE41372EED}" v="7" dt="2024-09-12T19:07:51.8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294" autoAdjust="0"/>
    <p:restoredTop sz="94660"/>
  </p:normalViewPr>
  <p:slideViewPr>
    <p:cSldViewPr>
      <p:cViewPr varScale="1">
        <p:scale>
          <a:sx n="86" d="100"/>
          <a:sy n="86" d="100"/>
        </p:scale>
        <p:origin x="111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le Wilmott" userId="32917c13-fccb-4544-9fb6-506250dd9fc4" providerId="ADAL" clId="{DDA9E2D3-A458-4FF3-BAB9-8AFE41372EED}"/>
    <pc:docChg chg="undo custSel modSld">
      <pc:chgData name="Danielle Wilmott" userId="32917c13-fccb-4544-9fb6-506250dd9fc4" providerId="ADAL" clId="{DDA9E2D3-A458-4FF3-BAB9-8AFE41372EED}" dt="2024-09-12T19:13:41.397" v="705" actId="20577"/>
      <pc:docMkLst>
        <pc:docMk/>
      </pc:docMkLst>
      <pc:sldChg chg="modSp mod">
        <pc:chgData name="Danielle Wilmott" userId="32917c13-fccb-4544-9fb6-506250dd9fc4" providerId="ADAL" clId="{DDA9E2D3-A458-4FF3-BAB9-8AFE41372EED}" dt="2024-09-12T19:02:45.405" v="4" actId="20577"/>
        <pc:sldMkLst>
          <pc:docMk/>
          <pc:sldMk cId="0" sldId="256"/>
        </pc:sldMkLst>
        <pc:spChg chg="mod">
          <ac:chgData name="Danielle Wilmott" userId="32917c13-fccb-4544-9fb6-506250dd9fc4" providerId="ADAL" clId="{DDA9E2D3-A458-4FF3-BAB9-8AFE41372EED}" dt="2024-09-12T19:02:45.405" v="4" actId="20577"/>
          <ac:spMkLst>
            <pc:docMk/>
            <pc:sldMk cId="0" sldId="256"/>
            <ac:spMk id="2050" creationId="{00000000-0000-0000-0000-000000000000}"/>
          </ac:spMkLst>
        </pc:spChg>
      </pc:sldChg>
      <pc:sldChg chg="delSp modSp mod">
        <pc:chgData name="Danielle Wilmott" userId="32917c13-fccb-4544-9fb6-506250dd9fc4" providerId="ADAL" clId="{DDA9E2D3-A458-4FF3-BAB9-8AFE41372EED}" dt="2024-09-12T19:03:19.718" v="44" actId="21"/>
        <pc:sldMkLst>
          <pc:docMk/>
          <pc:sldMk cId="0" sldId="265"/>
        </pc:sldMkLst>
        <pc:spChg chg="mod">
          <ac:chgData name="Danielle Wilmott" userId="32917c13-fccb-4544-9fb6-506250dd9fc4" providerId="ADAL" clId="{DDA9E2D3-A458-4FF3-BAB9-8AFE41372EED}" dt="2024-09-12T19:03:16.654" v="43" actId="20577"/>
          <ac:spMkLst>
            <pc:docMk/>
            <pc:sldMk cId="0" sldId="265"/>
            <ac:spMk id="4098" creationId="{00000000-0000-0000-0000-000000000000}"/>
          </ac:spMkLst>
        </pc:spChg>
        <pc:picChg chg="del">
          <ac:chgData name="Danielle Wilmott" userId="32917c13-fccb-4544-9fb6-506250dd9fc4" providerId="ADAL" clId="{DDA9E2D3-A458-4FF3-BAB9-8AFE41372EED}" dt="2024-09-12T19:03:19.718" v="44" actId="21"/>
          <ac:picMkLst>
            <pc:docMk/>
            <pc:sldMk cId="0" sldId="265"/>
            <ac:picMk id="4" creationId="{B47BE748-183C-435E-A2BF-7A2A836D098C}"/>
          </ac:picMkLst>
        </pc:picChg>
      </pc:sldChg>
      <pc:sldChg chg="modSp mod">
        <pc:chgData name="Danielle Wilmott" userId="32917c13-fccb-4544-9fb6-506250dd9fc4" providerId="ADAL" clId="{DDA9E2D3-A458-4FF3-BAB9-8AFE41372EED}" dt="2024-09-12T19:10:37.880" v="471" actId="20577"/>
        <pc:sldMkLst>
          <pc:docMk/>
          <pc:sldMk cId="0" sldId="269"/>
        </pc:sldMkLst>
        <pc:spChg chg="mod">
          <ac:chgData name="Danielle Wilmott" userId="32917c13-fccb-4544-9fb6-506250dd9fc4" providerId="ADAL" clId="{DDA9E2D3-A458-4FF3-BAB9-8AFE41372EED}" dt="2024-09-12T19:10:37.880" v="471" actId="20577"/>
          <ac:spMkLst>
            <pc:docMk/>
            <pc:sldMk cId="0" sldId="269"/>
            <ac:spMk id="8195" creationId="{00000000-0000-0000-0000-000000000000}"/>
          </ac:spMkLst>
        </pc:spChg>
      </pc:sldChg>
      <pc:sldChg chg="modSp mod">
        <pc:chgData name="Danielle Wilmott" userId="32917c13-fccb-4544-9fb6-506250dd9fc4" providerId="ADAL" clId="{DDA9E2D3-A458-4FF3-BAB9-8AFE41372EED}" dt="2024-09-12T19:13:41.397" v="705" actId="20577"/>
        <pc:sldMkLst>
          <pc:docMk/>
          <pc:sldMk cId="0" sldId="270"/>
        </pc:sldMkLst>
        <pc:spChg chg="mod">
          <ac:chgData name="Danielle Wilmott" userId="32917c13-fccb-4544-9fb6-506250dd9fc4" providerId="ADAL" clId="{DDA9E2D3-A458-4FF3-BAB9-8AFE41372EED}" dt="2024-09-12T19:13:41.397" v="705" actId="20577"/>
          <ac:spMkLst>
            <pc:docMk/>
            <pc:sldMk cId="0" sldId="270"/>
            <ac:spMk id="9218" creationId="{00000000-0000-0000-0000-000000000000}"/>
          </ac:spMkLst>
        </pc:spChg>
      </pc:sldChg>
      <pc:sldChg chg="modSp mod">
        <pc:chgData name="Danielle Wilmott" userId="32917c13-fccb-4544-9fb6-506250dd9fc4" providerId="ADAL" clId="{DDA9E2D3-A458-4FF3-BAB9-8AFE41372EED}" dt="2024-09-12T19:08:36.549" v="225" actId="20577"/>
        <pc:sldMkLst>
          <pc:docMk/>
          <pc:sldMk cId="0" sldId="275"/>
        </pc:sldMkLst>
        <pc:spChg chg="mod">
          <ac:chgData name="Danielle Wilmott" userId="32917c13-fccb-4544-9fb6-506250dd9fc4" providerId="ADAL" clId="{DDA9E2D3-A458-4FF3-BAB9-8AFE41372EED}" dt="2024-09-12T19:08:36.549" v="225" actId="20577"/>
          <ac:spMkLst>
            <pc:docMk/>
            <pc:sldMk cId="0" sldId="275"/>
            <ac:spMk id="6147" creationId="{00000000-0000-0000-0000-000000000000}"/>
          </ac:spMkLst>
        </pc:spChg>
      </pc:sldChg>
      <pc:sldChg chg="addSp delSp modSp mod modClrScheme chgLayout">
        <pc:chgData name="Danielle Wilmott" userId="32917c13-fccb-4544-9fb6-506250dd9fc4" providerId="ADAL" clId="{DDA9E2D3-A458-4FF3-BAB9-8AFE41372EED}" dt="2024-09-12T19:05:16.959" v="74" actId="26606"/>
        <pc:sldMkLst>
          <pc:docMk/>
          <pc:sldMk cId="0" sldId="277"/>
        </pc:sldMkLst>
        <pc:spChg chg="mod ord">
          <ac:chgData name="Danielle Wilmott" userId="32917c13-fccb-4544-9fb6-506250dd9fc4" providerId="ADAL" clId="{DDA9E2D3-A458-4FF3-BAB9-8AFE41372EED}" dt="2024-09-12T19:05:16.959" v="74" actId="26606"/>
          <ac:spMkLst>
            <pc:docMk/>
            <pc:sldMk cId="0" sldId="277"/>
            <ac:spMk id="9" creationId="{2244C811-D2EF-4292-9952-35057B1F3EA5}"/>
          </ac:spMkLst>
        </pc:spChg>
        <pc:spChg chg="mod">
          <ac:chgData name="Danielle Wilmott" userId="32917c13-fccb-4544-9fb6-506250dd9fc4" providerId="ADAL" clId="{DDA9E2D3-A458-4FF3-BAB9-8AFE41372EED}" dt="2024-09-12T19:05:16.959" v="74" actId="26606"/>
          <ac:spMkLst>
            <pc:docMk/>
            <pc:sldMk cId="0" sldId="277"/>
            <ac:spMk id="5122" creationId="{00000000-0000-0000-0000-000000000000}"/>
          </ac:spMkLst>
        </pc:spChg>
        <pc:picChg chg="add mod">
          <ac:chgData name="Danielle Wilmott" userId="32917c13-fccb-4544-9fb6-506250dd9fc4" providerId="ADAL" clId="{DDA9E2D3-A458-4FF3-BAB9-8AFE41372EED}" dt="2024-09-12T19:05:16.959" v="74" actId="26606"/>
          <ac:picMkLst>
            <pc:docMk/>
            <pc:sldMk cId="0" sldId="277"/>
            <ac:picMk id="2" creationId="{426F72D9-3869-F981-52AD-7A63269886F4}"/>
          </ac:picMkLst>
        </pc:picChg>
        <pc:picChg chg="del">
          <ac:chgData name="Danielle Wilmott" userId="32917c13-fccb-4544-9fb6-506250dd9fc4" providerId="ADAL" clId="{DDA9E2D3-A458-4FF3-BAB9-8AFE41372EED}" dt="2024-09-12T19:03:25.677" v="45" actId="21"/>
          <ac:picMkLst>
            <pc:docMk/>
            <pc:sldMk cId="0" sldId="277"/>
            <ac:picMk id="3" creationId="{697D8379-BDDA-9542-7B2E-07FAC757C524}"/>
          </ac:picMkLst>
        </pc:picChg>
      </pc:sldChg>
      <pc:sldChg chg="modSp mod">
        <pc:chgData name="Danielle Wilmott" userId="32917c13-fccb-4544-9fb6-506250dd9fc4" providerId="ADAL" clId="{DDA9E2D3-A458-4FF3-BAB9-8AFE41372EED}" dt="2024-09-12T19:13:08.924" v="704" actId="20577"/>
        <pc:sldMkLst>
          <pc:docMk/>
          <pc:sldMk cId="0" sldId="278"/>
        </pc:sldMkLst>
        <pc:spChg chg="mod">
          <ac:chgData name="Danielle Wilmott" userId="32917c13-fccb-4544-9fb6-506250dd9fc4" providerId="ADAL" clId="{DDA9E2D3-A458-4FF3-BAB9-8AFE41372EED}" dt="2024-09-12T19:13:08.924" v="704" actId="20577"/>
          <ac:spMkLst>
            <pc:docMk/>
            <pc:sldMk cId="0" sldId="278"/>
            <ac:spMk id="11267" creationId="{00000000-0000-0000-0000-000000000000}"/>
          </ac:spMkLst>
        </pc:spChg>
      </pc:sldChg>
      <pc:sldChg chg="modSp mod">
        <pc:chgData name="Danielle Wilmott" userId="32917c13-fccb-4544-9fb6-506250dd9fc4" providerId="ADAL" clId="{DDA9E2D3-A458-4FF3-BAB9-8AFE41372EED}" dt="2024-09-12T19:12:34.114" v="671" actId="207"/>
        <pc:sldMkLst>
          <pc:docMk/>
          <pc:sldMk cId="4256452038" sldId="282"/>
        </pc:sldMkLst>
        <pc:spChg chg="mod">
          <ac:chgData name="Danielle Wilmott" userId="32917c13-fccb-4544-9fb6-506250dd9fc4" providerId="ADAL" clId="{DDA9E2D3-A458-4FF3-BAB9-8AFE41372EED}" dt="2024-09-12T19:12:34.114" v="671" actId="207"/>
          <ac:spMkLst>
            <pc:docMk/>
            <pc:sldMk cId="4256452038" sldId="282"/>
            <ac:spMk id="3" creationId="{00000000-0000-0000-0000-000000000000}"/>
          </ac:spMkLst>
        </pc:spChg>
      </pc:sldChg>
      <pc:sldChg chg="delSp modSp mod">
        <pc:chgData name="Danielle Wilmott" userId="32917c13-fccb-4544-9fb6-506250dd9fc4" providerId="ADAL" clId="{DDA9E2D3-A458-4FF3-BAB9-8AFE41372EED}" dt="2024-09-12T19:10:24.353" v="469" actId="20577"/>
        <pc:sldMkLst>
          <pc:docMk/>
          <pc:sldMk cId="460404176" sldId="286"/>
        </pc:sldMkLst>
        <pc:spChg chg="mod">
          <ac:chgData name="Danielle Wilmott" userId="32917c13-fccb-4544-9fb6-506250dd9fc4" providerId="ADAL" clId="{DDA9E2D3-A458-4FF3-BAB9-8AFE41372EED}" dt="2024-09-12T19:10:24.353" v="469" actId="20577"/>
          <ac:spMkLst>
            <pc:docMk/>
            <pc:sldMk cId="460404176" sldId="286"/>
            <ac:spMk id="7171" creationId="{00000000-0000-0000-0000-000000000000}"/>
          </ac:spMkLst>
        </pc:spChg>
        <pc:picChg chg="del mod">
          <ac:chgData name="Danielle Wilmott" userId="32917c13-fccb-4544-9fb6-506250dd9fc4" providerId="ADAL" clId="{DDA9E2D3-A458-4FF3-BAB9-8AFE41372EED}" dt="2024-09-12T19:10:21.138" v="468" actId="21"/>
          <ac:picMkLst>
            <pc:docMk/>
            <pc:sldMk cId="460404176" sldId="286"/>
            <ac:picMk id="7" creationId="{6F961D79-7ECF-4F14-85CF-6B6BACB04B03}"/>
          </ac:picMkLst>
        </pc:picChg>
      </pc:sldChg>
      <pc:sldChg chg="addSp delSp modSp mod">
        <pc:chgData name="Danielle Wilmott" userId="32917c13-fccb-4544-9fb6-506250dd9fc4" providerId="ADAL" clId="{DDA9E2D3-A458-4FF3-BAB9-8AFE41372EED}" dt="2024-09-12T19:08:20.865" v="212" actId="20577"/>
        <pc:sldMkLst>
          <pc:docMk/>
          <pc:sldMk cId="1583551949" sldId="289"/>
        </pc:sldMkLst>
        <pc:spChg chg="add del mod">
          <ac:chgData name="Danielle Wilmott" userId="32917c13-fccb-4544-9fb6-506250dd9fc4" providerId="ADAL" clId="{DDA9E2D3-A458-4FF3-BAB9-8AFE41372EED}" dt="2024-09-12T19:07:14.183" v="123"/>
          <ac:spMkLst>
            <pc:docMk/>
            <pc:sldMk cId="1583551949" sldId="289"/>
            <ac:spMk id="4" creationId="{31F30DAF-E89A-58E9-3535-4133B47CB1CE}"/>
          </ac:spMkLst>
        </pc:spChg>
        <pc:spChg chg="add mod">
          <ac:chgData name="Danielle Wilmott" userId="32917c13-fccb-4544-9fb6-506250dd9fc4" providerId="ADAL" clId="{DDA9E2D3-A458-4FF3-BAB9-8AFE41372EED}" dt="2024-09-12T19:07:44.961" v="149" actId="20577"/>
          <ac:spMkLst>
            <pc:docMk/>
            <pc:sldMk cId="1583551949" sldId="289"/>
            <ac:spMk id="5" creationId="{5730AD39-1727-3094-07D2-773A72A0B785}"/>
          </ac:spMkLst>
        </pc:spChg>
        <pc:spChg chg="add mod">
          <ac:chgData name="Danielle Wilmott" userId="32917c13-fccb-4544-9fb6-506250dd9fc4" providerId="ADAL" clId="{DDA9E2D3-A458-4FF3-BAB9-8AFE41372EED}" dt="2024-09-12T19:08:20.865" v="212" actId="20577"/>
          <ac:spMkLst>
            <pc:docMk/>
            <pc:sldMk cId="1583551949" sldId="289"/>
            <ac:spMk id="6" creationId="{99877B85-2B14-15B2-EF0E-53B59D388945}"/>
          </ac:spMkLst>
        </pc:spChg>
        <pc:spChg chg="del">
          <ac:chgData name="Danielle Wilmott" userId="32917c13-fccb-4544-9fb6-506250dd9fc4" providerId="ADAL" clId="{DDA9E2D3-A458-4FF3-BAB9-8AFE41372EED}" dt="2024-09-12T19:05:33.557" v="77" actId="478"/>
          <ac:spMkLst>
            <pc:docMk/>
            <pc:sldMk cId="1583551949" sldId="289"/>
            <ac:spMk id="9" creationId="{2244C811-D2EF-4292-9952-35057B1F3EA5}"/>
          </ac:spMkLst>
        </pc:spChg>
        <pc:spChg chg="mod">
          <ac:chgData name="Danielle Wilmott" userId="32917c13-fccb-4544-9fb6-506250dd9fc4" providerId="ADAL" clId="{DDA9E2D3-A458-4FF3-BAB9-8AFE41372EED}" dt="2024-09-12T19:05:55.014" v="115" actId="20577"/>
          <ac:spMkLst>
            <pc:docMk/>
            <pc:sldMk cId="1583551949" sldId="289"/>
            <ac:spMk id="17" creationId="{622808A0-380A-4DC4-905A-4749D27E4F02}"/>
          </ac:spMkLst>
        </pc:spChg>
        <pc:spChg chg="mod">
          <ac:chgData name="Danielle Wilmott" userId="32917c13-fccb-4544-9fb6-506250dd9fc4" providerId="ADAL" clId="{DDA9E2D3-A458-4FF3-BAB9-8AFE41372EED}" dt="2024-09-12T19:05:23.471" v="76" actId="20577"/>
          <ac:spMkLst>
            <pc:docMk/>
            <pc:sldMk cId="1583551949" sldId="289"/>
            <ac:spMk id="5122" creationId="{00000000-0000-0000-0000-000000000000}"/>
          </ac:spMkLst>
        </pc:spChg>
        <pc:picChg chg="add mod">
          <ac:chgData name="Danielle Wilmott" userId="32917c13-fccb-4544-9fb6-506250dd9fc4" providerId="ADAL" clId="{DDA9E2D3-A458-4FF3-BAB9-8AFE41372EED}" dt="2024-09-12T19:06:23.525" v="117" actId="1076"/>
          <ac:picMkLst>
            <pc:docMk/>
            <pc:sldMk cId="1583551949" sldId="289"/>
            <ac:picMk id="2" creationId="{3C8D183B-9E0B-90D7-1737-62FBADA2C02E}"/>
          </ac:picMkLst>
        </pc:picChg>
        <pc:picChg chg="add mod">
          <ac:chgData name="Danielle Wilmott" userId="32917c13-fccb-4544-9fb6-506250dd9fc4" providerId="ADAL" clId="{DDA9E2D3-A458-4FF3-BAB9-8AFE41372EED}" dt="2024-09-12T19:06:56.329" v="119" actId="1076"/>
          <ac:picMkLst>
            <pc:docMk/>
            <pc:sldMk cId="1583551949" sldId="289"/>
            <ac:picMk id="3" creationId="{AD82382E-F2C2-D879-D244-5E9D0CF84B85}"/>
          </ac:picMkLst>
        </pc:picChg>
        <pc:picChg chg="del">
          <ac:chgData name="Danielle Wilmott" userId="32917c13-fccb-4544-9fb6-506250dd9fc4" providerId="ADAL" clId="{DDA9E2D3-A458-4FF3-BAB9-8AFE41372EED}" dt="2024-09-12T19:05:39.183" v="78" actId="21"/>
          <ac:picMkLst>
            <pc:docMk/>
            <pc:sldMk cId="1583551949" sldId="289"/>
            <ac:picMk id="1028" creationId="{596CB034-C76A-9843-4980-06885D218840}"/>
          </ac:picMkLst>
        </pc:picChg>
      </pc:sldChg>
      <pc:sldChg chg="modSp mod">
        <pc:chgData name="Danielle Wilmott" userId="32917c13-fccb-4544-9fb6-506250dd9fc4" providerId="ADAL" clId="{DDA9E2D3-A458-4FF3-BAB9-8AFE41372EED}" dt="2024-09-12T19:10:07.575" v="466" actId="20577"/>
        <pc:sldMkLst>
          <pc:docMk/>
          <pc:sldMk cId="1724689891" sldId="290"/>
        </pc:sldMkLst>
        <pc:spChg chg="mod">
          <ac:chgData name="Danielle Wilmott" userId="32917c13-fccb-4544-9fb6-506250dd9fc4" providerId="ADAL" clId="{DDA9E2D3-A458-4FF3-BAB9-8AFE41372EED}" dt="2024-09-12T19:10:07.575" v="466" actId="20577"/>
          <ac:spMkLst>
            <pc:docMk/>
            <pc:sldMk cId="1724689891" sldId="290"/>
            <ac:spMk id="7171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147483646 w 3985"/>
              <a:gd name="T1" fmla="*/ 0 h 3619"/>
              <a:gd name="T2" fmla="*/ 0 w 3985"/>
              <a:gd name="T3" fmla="*/ 2147483646 h 3619"/>
              <a:gd name="T4" fmla="*/ 2147483646 w 3985"/>
              <a:gd name="T5" fmla="*/ 2147483646 h 3619"/>
              <a:gd name="T6" fmla="*/ 2147483646 w 3985"/>
              <a:gd name="T7" fmla="*/ 2147483646 h 3619"/>
              <a:gd name="T8" fmla="*/ 2147483646 w 3985"/>
              <a:gd name="T9" fmla="*/ 0 h 3619"/>
              <a:gd name="T10" fmla="*/ 2147483646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5128407 w 794"/>
                <a:gd name="T1" fmla="*/ 7762628 h 414"/>
                <a:gd name="T2" fmla="*/ 67187159 w 794"/>
                <a:gd name="T3" fmla="*/ 6251167 h 414"/>
                <a:gd name="T4" fmla="*/ 52625168 w 794"/>
                <a:gd name="T5" fmla="*/ 4130573 h 414"/>
                <a:gd name="T6" fmla="*/ 6716077 w 794"/>
                <a:gd name="T7" fmla="*/ 0 h 414"/>
                <a:gd name="T8" fmla="*/ 2166070 w 794"/>
                <a:gd name="T9" fmla="*/ 391348 h 414"/>
                <a:gd name="T10" fmla="*/ 0 w 794"/>
                <a:gd name="T11" fmla="*/ 1632567 h 414"/>
                <a:gd name="T12" fmla="*/ 2639706 w 794"/>
                <a:gd name="T13" fmla="*/ 3048779 h 414"/>
                <a:gd name="T14" fmla="*/ 53931151 w 794"/>
                <a:gd name="T15" fmla="*/ 8042768 h 414"/>
                <a:gd name="T16" fmla="*/ 65169196 w 794"/>
                <a:gd name="T17" fmla="*/ 7722975 h 414"/>
                <a:gd name="T18" fmla="*/ 74255302 w 794"/>
                <a:gd name="T19" fmla="*/ 8136604 h 414"/>
                <a:gd name="T20" fmla="*/ 75128407 w 794"/>
                <a:gd name="T21" fmla="*/ 7762628 h 414"/>
                <a:gd name="T22" fmla="*/ 75128407 w 794"/>
                <a:gd name="T23" fmla="*/ 7762628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6233 w 1586"/>
                <a:gd name="T1" fmla="*/ 0 h 821"/>
                <a:gd name="T2" fmla="*/ 60543 w 1586"/>
                <a:gd name="T3" fmla="*/ 4905 h 821"/>
                <a:gd name="T4" fmla="*/ 64951 w 1586"/>
                <a:gd name="T5" fmla="*/ 6030 h 821"/>
                <a:gd name="T6" fmla="*/ 72148 w 1586"/>
                <a:gd name="T7" fmla="*/ 7484 h 821"/>
                <a:gd name="T8" fmla="*/ 71193 w 1586"/>
                <a:gd name="T9" fmla="*/ 7760 h 821"/>
                <a:gd name="T10" fmla="*/ 61396 w 1586"/>
                <a:gd name="T11" fmla="*/ 7437 h 821"/>
                <a:gd name="T12" fmla="*/ 52075 w 1586"/>
                <a:gd name="T13" fmla="*/ 7665 h 821"/>
                <a:gd name="T14" fmla="*/ 1883 w 1586"/>
                <a:gd name="T15" fmla="*/ 2824 h 821"/>
                <a:gd name="T16" fmla="*/ 0 w 1586"/>
                <a:gd name="T17" fmla="*/ 1419 h 821"/>
                <a:gd name="T18" fmla="*/ 2088 w 1586"/>
                <a:gd name="T19" fmla="*/ 299 h 821"/>
                <a:gd name="T20" fmla="*/ 6233 w 1586"/>
                <a:gd name="T21" fmla="*/ 0 h 821"/>
                <a:gd name="T22" fmla="*/ 6233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173 h 747"/>
                <a:gd name="T2" fmla="*/ 43129 w 1049"/>
                <a:gd name="T3" fmla="*/ 7300 h 747"/>
                <a:gd name="T4" fmla="*/ 43931 w 1049"/>
                <a:gd name="T5" fmla="*/ 5219 h 747"/>
                <a:gd name="T6" fmla="*/ 49076 w 1049"/>
                <a:gd name="T7" fmla="*/ 4126 h 747"/>
                <a:gd name="T8" fmla="*/ 3648 w 1049"/>
                <a:gd name="T9" fmla="*/ 0 h 747"/>
                <a:gd name="T10" fmla="*/ 0 w 1049"/>
                <a:gd name="T11" fmla="*/ 1236 h 747"/>
                <a:gd name="T12" fmla="*/ 0 w 1049"/>
                <a:gd name="T13" fmla="*/ 3173 h 747"/>
                <a:gd name="T14" fmla="*/ 0 w 1049"/>
                <a:gd name="T15" fmla="*/ 3173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4935 w 150"/>
                  <a:gd name="T1" fmla="*/ 0 h 173"/>
                  <a:gd name="T2" fmla="*/ 1816 w 150"/>
                  <a:gd name="T3" fmla="*/ 689 h 173"/>
                  <a:gd name="T4" fmla="*/ 0 w 150"/>
                  <a:gd name="T5" fmla="*/ 1797 h 173"/>
                  <a:gd name="T6" fmla="*/ 3591 w 150"/>
                  <a:gd name="T7" fmla="*/ 1661 h 173"/>
                  <a:gd name="T8" fmla="*/ 4626 w 150"/>
                  <a:gd name="T9" fmla="*/ 878 h 173"/>
                  <a:gd name="T10" fmla="*/ 6750 w 150"/>
                  <a:gd name="T11" fmla="*/ 278 h 173"/>
                  <a:gd name="T12" fmla="*/ 4935 w 150"/>
                  <a:gd name="T13" fmla="*/ 0 h 173"/>
                  <a:gd name="T14" fmla="*/ 4935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7203 w 1684"/>
                  <a:gd name="T1" fmla="*/ 0 h 880"/>
                  <a:gd name="T2" fmla="*/ 2913 w 1684"/>
                  <a:gd name="T3" fmla="*/ 501 h 880"/>
                  <a:gd name="T4" fmla="*/ 0 w 1684"/>
                  <a:gd name="T5" fmla="*/ 2000 h 880"/>
                  <a:gd name="T6" fmla="*/ 3106 w 1684"/>
                  <a:gd name="T7" fmla="*/ 3449 h 880"/>
                  <a:gd name="T8" fmla="*/ 54600 w 1684"/>
                  <a:gd name="T9" fmla="*/ 8332 h 880"/>
                  <a:gd name="T10" fmla="*/ 65693 w 1684"/>
                  <a:gd name="T11" fmla="*/ 8028 h 880"/>
                  <a:gd name="T12" fmla="*/ 74682 w 1684"/>
                  <a:gd name="T13" fmla="*/ 8459 h 880"/>
                  <a:gd name="T14" fmla="*/ 77801 w 1684"/>
                  <a:gd name="T15" fmla="*/ 7775 h 880"/>
                  <a:gd name="T16" fmla="*/ 69384 w 1684"/>
                  <a:gd name="T17" fmla="*/ 6380 h 880"/>
                  <a:gd name="T18" fmla="*/ 65965 w 1684"/>
                  <a:gd name="T19" fmla="*/ 4927 h 880"/>
                  <a:gd name="T20" fmla="*/ 63266 w 1684"/>
                  <a:gd name="T21" fmla="*/ 5066 h 880"/>
                  <a:gd name="T22" fmla="*/ 66472 w 1684"/>
                  <a:gd name="T23" fmla="*/ 6380 h 880"/>
                  <a:gd name="T24" fmla="*/ 72901 w 1684"/>
                  <a:gd name="T25" fmla="*/ 7781 h 880"/>
                  <a:gd name="T26" fmla="*/ 65286 w 1684"/>
                  <a:gd name="T27" fmla="*/ 7565 h 880"/>
                  <a:gd name="T28" fmla="*/ 56306 w 1684"/>
                  <a:gd name="T29" fmla="*/ 7816 h 880"/>
                  <a:gd name="T30" fmla="*/ 57968 w 1684"/>
                  <a:gd name="T31" fmla="*/ 6243 h 880"/>
                  <a:gd name="T32" fmla="*/ 61818 w 1684"/>
                  <a:gd name="T33" fmla="*/ 5172 h 880"/>
                  <a:gd name="T34" fmla="*/ 57311 w 1684"/>
                  <a:gd name="T35" fmla="*/ 5305 h 880"/>
                  <a:gd name="T36" fmla="*/ 53817 w 1684"/>
                  <a:gd name="T37" fmla="*/ 6329 h 880"/>
                  <a:gd name="T38" fmla="*/ 52629 w 1684"/>
                  <a:gd name="T39" fmla="*/ 7606 h 880"/>
                  <a:gd name="T40" fmla="*/ 4949 w 1684"/>
                  <a:gd name="T41" fmla="*/ 2979 h 880"/>
                  <a:gd name="T42" fmla="*/ 3685 w 1684"/>
                  <a:gd name="T43" fmla="*/ 2064 h 880"/>
                  <a:gd name="T44" fmla="*/ 4756 w 1684"/>
                  <a:gd name="T45" fmla="*/ 918 h 880"/>
                  <a:gd name="T46" fmla="*/ 10009 w 1684"/>
                  <a:gd name="T47" fmla="*/ 0 h 880"/>
                  <a:gd name="T48" fmla="*/ 7203 w 1684"/>
                  <a:gd name="T49" fmla="*/ 0 h 880"/>
                  <a:gd name="T50" fmla="*/ 7203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4624 w 1190"/>
                  <a:gd name="T1" fmla="*/ 0 h 500"/>
                  <a:gd name="T2" fmla="*/ 54961 w 1190"/>
                  <a:gd name="T3" fmla="*/ 4691 h 500"/>
                  <a:gd name="T4" fmla="*/ 49662 w 1190"/>
                  <a:gd name="T5" fmla="*/ 4787 h 500"/>
                  <a:gd name="T6" fmla="*/ 0 w 1190"/>
                  <a:gd name="T7" fmla="*/ 258 h 500"/>
                  <a:gd name="T8" fmla="*/ 4624 w 1190"/>
                  <a:gd name="T9" fmla="*/ 0 h 500"/>
                  <a:gd name="T10" fmla="*/ 4624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5449 w 160"/>
                  <a:gd name="T1" fmla="*/ 0 h 335"/>
                  <a:gd name="T2" fmla="*/ 892 w 160"/>
                  <a:gd name="T3" fmla="*/ 984 h 335"/>
                  <a:gd name="T4" fmla="*/ 0 w 160"/>
                  <a:gd name="T5" fmla="*/ 2119 h 335"/>
                  <a:gd name="T6" fmla="*/ 1563 w 160"/>
                  <a:gd name="T7" fmla="*/ 2897 h 335"/>
                  <a:gd name="T8" fmla="*/ 4394 w 160"/>
                  <a:gd name="T9" fmla="*/ 3089 h 335"/>
                  <a:gd name="T10" fmla="*/ 3567 w 160"/>
                  <a:gd name="T11" fmla="*/ 1414 h 335"/>
                  <a:gd name="T12" fmla="*/ 7495 w 160"/>
                  <a:gd name="T13" fmla="*/ 162 h 335"/>
                  <a:gd name="T14" fmla="*/ 5449 w 160"/>
                  <a:gd name="T15" fmla="*/ 0 h 335"/>
                  <a:gd name="T16" fmla="*/ 5449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643 w 489"/>
                  <a:gd name="T1" fmla="*/ 334 h 296"/>
                  <a:gd name="T2" fmla="*/ 7164 w 489"/>
                  <a:gd name="T3" fmla="*/ 646 h 296"/>
                  <a:gd name="T4" fmla="*/ 14536 w 489"/>
                  <a:gd name="T5" fmla="*/ 1335 h 296"/>
                  <a:gd name="T6" fmla="*/ 19741 w 489"/>
                  <a:gd name="T7" fmla="*/ 2367 h 296"/>
                  <a:gd name="T8" fmla="*/ 14624 w 489"/>
                  <a:gd name="T9" fmla="*/ 2239 h 296"/>
                  <a:gd name="T10" fmla="*/ 6218 w 489"/>
                  <a:gd name="T11" fmla="*/ 1422 h 296"/>
                  <a:gd name="T12" fmla="*/ 2238 w 489"/>
                  <a:gd name="T13" fmla="*/ 778 h 296"/>
                  <a:gd name="T14" fmla="*/ 4786 w 489"/>
                  <a:gd name="T15" fmla="*/ 1586 h 296"/>
                  <a:gd name="T16" fmla="*/ 12199 w 489"/>
                  <a:gd name="T17" fmla="*/ 2624 h 296"/>
                  <a:gd name="T18" fmla="*/ 20895 w 489"/>
                  <a:gd name="T19" fmla="*/ 2887 h 296"/>
                  <a:gd name="T20" fmla="*/ 21931 w 489"/>
                  <a:gd name="T21" fmla="*/ 2179 h 296"/>
                  <a:gd name="T22" fmla="*/ 17676 w 489"/>
                  <a:gd name="T23" fmla="*/ 1172 h 296"/>
                  <a:gd name="T24" fmla="*/ 7617 w 489"/>
                  <a:gd name="T25" fmla="*/ 168 h 296"/>
                  <a:gd name="T26" fmla="*/ 0 w 489"/>
                  <a:gd name="T27" fmla="*/ 0 h 296"/>
                  <a:gd name="T28" fmla="*/ 643 w 489"/>
                  <a:gd name="T29" fmla="*/ 334 h 296"/>
                  <a:gd name="T30" fmla="*/ 643 w 489"/>
                  <a:gd name="T31" fmla="*/ 3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61 w 794"/>
                <a:gd name="T1" fmla="*/ 9 h 414"/>
                <a:gd name="T2" fmla="*/ 55 w 794"/>
                <a:gd name="T3" fmla="*/ 7 h 414"/>
                <a:gd name="T4" fmla="*/ 43 w 794"/>
                <a:gd name="T5" fmla="*/ 4 h 414"/>
                <a:gd name="T6" fmla="*/ 5 w 794"/>
                <a:gd name="T7" fmla="*/ 0 h 414"/>
                <a:gd name="T8" fmla="*/ 2 w 794"/>
                <a:gd name="T9" fmla="*/ 1 h 414"/>
                <a:gd name="T10" fmla="*/ 0 w 794"/>
                <a:gd name="T11" fmla="*/ 2 h 414"/>
                <a:gd name="T12" fmla="*/ 2 w 794"/>
                <a:gd name="T13" fmla="*/ 4 h 414"/>
                <a:gd name="T14" fmla="*/ 44 w 794"/>
                <a:gd name="T15" fmla="*/ 9 h 414"/>
                <a:gd name="T16" fmla="*/ 53 w 794"/>
                <a:gd name="T17" fmla="*/ 9 h 414"/>
                <a:gd name="T18" fmla="*/ 61 w 794"/>
                <a:gd name="T19" fmla="*/ 9 h 414"/>
                <a:gd name="T20" fmla="*/ 61 w 794"/>
                <a:gd name="T21" fmla="*/ 9 h 414"/>
                <a:gd name="T22" fmla="*/ 61 w 794"/>
                <a:gd name="T23" fmla="*/ 9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0 w 1586"/>
                <a:gd name="T1" fmla="*/ 0 h 821"/>
                <a:gd name="T2" fmla="*/ 0 w 1586"/>
                <a:gd name="T3" fmla="*/ 0 h 821"/>
                <a:gd name="T4" fmla="*/ 0 w 1586"/>
                <a:gd name="T5" fmla="*/ 0 h 821"/>
                <a:gd name="T6" fmla="*/ 0 w 1586"/>
                <a:gd name="T7" fmla="*/ 0 h 821"/>
                <a:gd name="T8" fmla="*/ 0 w 1586"/>
                <a:gd name="T9" fmla="*/ 0 h 821"/>
                <a:gd name="T10" fmla="*/ 0 w 1586"/>
                <a:gd name="T11" fmla="*/ 0 h 821"/>
                <a:gd name="T12" fmla="*/ 0 w 1586"/>
                <a:gd name="T13" fmla="*/ 0 h 821"/>
                <a:gd name="T14" fmla="*/ 0 w 1586"/>
                <a:gd name="T15" fmla="*/ 0 h 821"/>
                <a:gd name="T16" fmla="*/ 0 w 1586"/>
                <a:gd name="T17" fmla="*/ 0 h 821"/>
                <a:gd name="T18" fmla="*/ 0 w 1586"/>
                <a:gd name="T19" fmla="*/ 0 h 821"/>
                <a:gd name="T20" fmla="*/ 0 w 1586"/>
                <a:gd name="T21" fmla="*/ 0 h 821"/>
                <a:gd name="T22" fmla="*/ 0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0 h 747"/>
                <a:gd name="T2" fmla="*/ 0 w 1049"/>
                <a:gd name="T3" fmla="*/ 0 h 747"/>
                <a:gd name="T4" fmla="*/ 0 w 1049"/>
                <a:gd name="T5" fmla="*/ 0 h 747"/>
                <a:gd name="T6" fmla="*/ 0 w 1049"/>
                <a:gd name="T7" fmla="*/ 0 h 747"/>
                <a:gd name="T8" fmla="*/ 0 w 1049"/>
                <a:gd name="T9" fmla="*/ 0 h 747"/>
                <a:gd name="T10" fmla="*/ 0 w 1049"/>
                <a:gd name="T11" fmla="*/ 0 h 747"/>
                <a:gd name="T12" fmla="*/ 0 w 1049"/>
                <a:gd name="T13" fmla="*/ 0 h 747"/>
                <a:gd name="T14" fmla="*/ 0 w 1049"/>
                <a:gd name="T15" fmla="*/ 0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0 w 150"/>
                  <a:gd name="T1" fmla="*/ 0 h 173"/>
                  <a:gd name="T2" fmla="*/ 0 w 150"/>
                  <a:gd name="T3" fmla="*/ 0 h 173"/>
                  <a:gd name="T4" fmla="*/ 0 w 150"/>
                  <a:gd name="T5" fmla="*/ 0 h 173"/>
                  <a:gd name="T6" fmla="*/ 0 w 150"/>
                  <a:gd name="T7" fmla="*/ 0 h 173"/>
                  <a:gd name="T8" fmla="*/ 0 w 150"/>
                  <a:gd name="T9" fmla="*/ 0 h 173"/>
                  <a:gd name="T10" fmla="*/ 0 w 150"/>
                  <a:gd name="T11" fmla="*/ 0 h 173"/>
                  <a:gd name="T12" fmla="*/ 0 w 150"/>
                  <a:gd name="T13" fmla="*/ 0 h 173"/>
                  <a:gd name="T14" fmla="*/ 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0 w 1684"/>
                  <a:gd name="T1" fmla="*/ 0 h 880"/>
                  <a:gd name="T2" fmla="*/ 0 w 1684"/>
                  <a:gd name="T3" fmla="*/ 0 h 880"/>
                  <a:gd name="T4" fmla="*/ 0 w 1684"/>
                  <a:gd name="T5" fmla="*/ 0 h 880"/>
                  <a:gd name="T6" fmla="*/ 0 w 1684"/>
                  <a:gd name="T7" fmla="*/ 0 h 880"/>
                  <a:gd name="T8" fmla="*/ 0 w 1684"/>
                  <a:gd name="T9" fmla="*/ 0 h 880"/>
                  <a:gd name="T10" fmla="*/ 0 w 1684"/>
                  <a:gd name="T11" fmla="*/ 0 h 880"/>
                  <a:gd name="T12" fmla="*/ 0 w 1684"/>
                  <a:gd name="T13" fmla="*/ 0 h 880"/>
                  <a:gd name="T14" fmla="*/ 0 w 1684"/>
                  <a:gd name="T15" fmla="*/ 0 h 880"/>
                  <a:gd name="T16" fmla="*/ 0 w 1684"/>
                  <a:gd name="T17" fmla="*/ 0 h 880"/>
                  <a:gd name="T18" fmla="*/ 0 w 1684"/>
                  <a:gd name="T19" fmla="*/ 0 h 880"/>
                  <a:gd name="T20" fmla="*/ 0 w 1684"/>
                  <a:gd name="T21" fmla="*/ 0 h 880"/>
                  <a:gd name="T22" fmla="*/ 0 w 1684"/>
                  <a:gd name="T23" fmla="*/ 0 h 880"/>
                  <a:gd name="T24" fmla="*/ 0 w 1684"/>
                  <a:gd name="T25" fmla="*/ 0 h 880"/>
                  <a:gd name="T26" fmla="*/ 0 w 1684"/>
                  <a:gd name="T27" fmla="*/ 0 h 880"/>
                  <a:gd name="T28" fmla="*/ 0 w 1684"/>
                  <a:gd name="T29" fmla="*/ 0 h 880"/>
                  <a:gd name="T30" fmla="*/ 0 w 1684"/>
                  <a:gd name="T31" fmla="*/ 0 h 880"/>
                  <a:gd name="T32" fmla="*/ 0 w 1684"/>
                  <a:gd name="T33" fmla="*/ 0 h 880"/>
                  <a:gd name="T34" fmla="*/ 0 w 1684"/>
                  <a:gd name="T35" fmla="*/ 0 h 880"/>
                  <a:gd name="T36" fmla="*/ 0 w 1684"/>
                  <a:gd name="T37" fmla="*/ 0 h 880"/>
                  <a:gd name="T38" fmla="*/ 0 w 1684"/>
                  <a:gd name="T39" fmla="*/ 0 h 880"/>
                  <a:gd name="T40" fmla="*/ 0 w 1684"/>
                  <a:gd name="T41" fmla="*/ 0 h 880"/>
                  <a:gd name="T42" fmla="*/ 0 w 1684"/>
                  <a:gd name="T43" fmla="*/ 0 h 880"/>
                  <a:gd name="T44" fmla="*/ 0 w 1684"/>
                  <a:gd name="T45" fmla="*/ 0 h 880"/>
                  <a:gd name="T46" fmla="*/ 0 w 1684"/>
                  <a:gd name="T47" fmla="*/ 0 h 880"/>
                  <a:gd name="T48" fmla="*/ 0 w 1684"/>
                  <a:gd name="T49" fmla="*/ 0 h 880"/>
                  <a:gd name="T50" fmla="*/ 0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0 w 1190"/>
                  <a:gd name="T1" fmla="*/ 0 h 500"/>
                  <a:gd name="T2" fmla="*/ 0 w 1190"/>
                  <a:gd name="T3" fmla="*/ 0 h 500"/>
                  <a:gd name="T4" fmla="*/ 0 w 1190"/>
                  <a:gd name="T5" fmla="*/ 0 h 500"/>
                  <a:gd name="T6" fmla="*/ 0 w 1190"/>
                  <a:gd name="T7" fmla="*/ 0 h 500"/>
                  <a:gd name="T8" fmla="*/ 0 w 1190"/>
                  <a:gd name="T9" fmla="*/ 0 h 500"/>
                  <a:gd name="T10" fmla="*/ 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0 w 160"/>
                  <a:gd name="T1" fmla="*/ 0 h 335"/>
                  <a:gd name="T2" fmla="*/ 0 w 160"/>
                  <a:gd name="T3" fmla="*/ 0 h 335"/>
                  <a:gd name="T4" fmla="*/ 0 w 160"/>
                  <a:gd name="T5" fmla="*/ 0 h 335"/>
                  <a:gd name="T6" fmla="*/ 0 w 160"/>
                  <a:gd name="T7" fmla="*/ 0 h 335"/>
                  <a:gd name="T8" fmla="*/ 0 w 160"/>
                  <a:gd name="T9" fmla="*/ 0 h 335"/>
                  <a:gd name="T10" fmla="*/ 0 w 160"/>
                  <a:gd name="T11" fmla="*/ 0 h 335"/>
                  <a:gd name="T12" fmla="*/ 0 w 160"/>
                  <a:gd name="T13" fmla="*/ 0 h 335"/>
                  <a:gd name="T14" fmla="*/ 0 w 160"/>
                  <a:gd name="T15" fmla="*/ 0 h 335"/>
                  <a:gd name="T16" fmla="*/ 0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0 w 489"/>
                  <a:gd name="T1" fmla="*/ 0 h 296"/>
                  <a:gd name="T2" fmla="*/ 0 w 489"/>
                  <a:gd name="T3" fmla="*/ 0 h 296"/>
                  <a:gd name="T4" fmla="*/ 0 w 489"/>
                  <a:gd name="T5" fmla="*/ 0 h 296"/>
                  <a:gd name="T6" fmla="*/ 0 w 489"/>
                  <a:gd name="T7" fmla="*/ 0 h 296"/>
                  <a:gd name="T8" fmla="*/ 0 w 489"/>
                  <a:gd name="T9" fmla="*/ 0 h 296"/>
                  <a:gd name="T10" fmla="*/ 0 w 489"/>
                  <a:gd name="T11" fmla="*/ 0 h 296"/>
                  <a:gd name="T12" fmla="*/ 0 w 489"/>
                  <a:gd name="T13" fmla="*/ 0 h 296"/>
                  <a:gd name="T14" fmla="*/ 0 w 489"/>
                  <a:gd name="T15" fmla="*/ 0 h 296"/>
                  <a:gd name="T16" fmla="*/ 0 w 489"/>
                  <a:gd name="T17" fmla="*/ 0 h 296"/>
                  <a:gd name="T18" fmla="*/ 0 w 489"/>
                  <a:gd name="T19" fmla="*/ 0 h 296"/>
                  <a:gd name="T20" fmla="*/ 0 w 489"/>
                  <a:gd name="T21" fmla="*/ 0 h 296"/>
                  <a:gd name="T22" fmla="*/ 0 w 489"/>
                  <a:gd name="T23" fmla="*/ 0 h 296"/>
                  <a:gd name="T24" fmla="*/ 0 w 489"/>
                  <a:gd name="T25" fmla="*/ 0 h 296"/>
                  <a:gd name="T26" fmla="*/ 0 w 489"/>
                  <a:gd name="T27" fmla="*/ 0 h 296"/>
                  <a:gd name="T28" fmla="*/ 0 w 489"/>
                  <a:gd name="T29" fmla="*/ 0 h 296"/>
                  <a:gd name="T30" fmla="*/ 0 w 489"/>
                  <a:gd name="T31" fmla="*/ 0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2147483646 w 4288"/>
              <a:gd name="T3" fmla="*/ 2147483646 h 459"/>
              <a:gd name="T4" fmla="*/ 2147483646 w 4288"/>
              <a:gd name="T5" fmla="*/ 2147483646 h 459"/>
              <a:gd name="T6" fmla="*/ 2147483646 w 4288"/>
              <a:gd name="T7" fmla="*/ 2147483646 h 459"/>
              <a:gd name="T8" fmla="*/ 2147483646 w 4288"/>
              <a:gd name="T9" fmla="*/ 2147483646 h 459"/>
              <a:gd name="T10" fmla="*/ 2147483646 w 4288"/>
              <a:gd name="T11" fmla="*/ 2147483646 h 459"/>
              <a:gd name="T12" fmla="*/ 2147483646 w 4288"/>
              <a:gd name="T13" fmla="*/ 2147483646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2147483646 h 240"/>
              <a:gd name="T2" fmla="*/ 2147483646 w 560"/>
              <a:gd name="T3" fmla="*/ 2147483646 h 240"/>
              <a:gd name="T4" fmla="*/ 2147483646 w 560"/>
              <a:gd name="T5" fmla="*/ 2147483646 h 240"/>
              <a:gd name="T6" fmla="*/ 2147483646 w 560"/>
              <a:gd name="T7" fmla="*/ 2147483646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GB" altLang="en-US" noProof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GB" altLang="en-US" noProof="0"/>
              <a:t>Click to edit Master subtitle style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821191-E66D-4CE5-97C6-4E24CC3D9E6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938970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5A177-5540-47D6-A528-01AD134A8249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48038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2BBAB-B71A-423F-8D72-61616435FD1D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5679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0B88D0-D316-434D-A11E-8D809C9A6F77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86429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D6E193-1DFA-4352-A1A1-531C7F54D2D4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75757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9A8A9F-0178-467A-BE41-3389E9382CB3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4098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31C638-511C-4175-9F57-6F190D3F347A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992767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A8BFB5-84BE-4812-84CB-283579B47BF6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18877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3CC25-94C7-421E-B789-EEFCF12BDC5D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82522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8D1D56-48BF-4188-BCFF-D7E9E7D58C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363591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27CA5-A9ED-49C5-8137-6CF95ACE2166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751923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147483646 w 2903"/>
              <a:gd name="T1" fmla="*/ 2147483646 h 3686"/>
              <a:gd name="T2" fmla="*/ 2147483646 w 2903"/>
              <a:gd name="T3" fmla="*/ 2147483646 h 3686"/>
              <a:gd name="T4" fmla="*/ 2147483646 w 2903"/>
              <a:gd name="T5" fmla="*/ 0 h 3686"/>
              <a:gd name="T6" fmla="*/ 2147483646 w 2903"/>
              <a:gd name="T7" fmla="*/ 2147483646 h 3686"/>
              <a:gd name="T8" fmla="*/ 2147483646 w 2903"/>
              <a:gd name="T9" fmla="*/ 2147483646 h 3686"/>
              <a:gd name="T10" fmla="*/ 0 w 2903"/>
              <a:gd name="T11" fmla="*/ 2147483646 h 3686"/>
              <a:gd name="T12" fmla="*/ 2147483646 w 2903"/>
              <a:gd name="T13" fmla="*/ 2147483646 h 3686"/>
              <a:gd name="T14" fmla="*/ 2147483646 w 2903"/>
              <a:gd name="T15" fmla="*/ 2147483646 h 3686"/>
              <a:gd name="T16" fmla="*/ 2147483646 w 2903"/>
              <a:gd name="T17" fmla="*/ 2147483646 h 3686"/>
              <a:gd name="T18" fmla="*/ 2147483646 w 2903"/>
              <a:gd name="T19" fmla="*/ 2147483646 h 3686"/>
              <a:gd name="T20" fmla="*/ 2147483646 w 2903"/>
              <a:gd name="T21" fmla="*/ 2147483646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cs typeface="Arial" charset="0"/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cs typeface="Arial" charset="0"/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D0120BE0-571C-4718-9CA5-EC21EFFAE384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103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147483646 w 2911"/>
              <a:gd name="T1" fmla="*/ 0 h 3703"/>
              <a:gd name="T2" fmla="*/ 2147483646 w 2911"/>
              <a:gd name="T3" fmla="*/ 2147483646 h 3703"/>
              <a:gd name="T4" fmla="*/ 2147483646 w 2911"/>
              <a:gd name="T5" fmla="*/ 2147483646 h 3703"/>
              <a:gd name="T6" fmla="*/ 0 w 2911"/>
              <a:gd name="T7" fmla="*/ 2147483646 h 3703"/>
              <a:gd name="T8" fmla="*/ 2147483646 w 2911"/>
              <a:gd name="T9" fmla="*/ 2147483646 h 3703"/>
              <a:gd name="T10" fmla="*/ 2147483646 w 2911"/>
              <a:gd name="T11" fmla="*/ 2147483646 h 3703"/>
              <a:gd name="T12" fmla="*/ 2147483646 w 2911"/>
              <a:gd name="T13" fmla="*/ 2147483646 h 3703"/>
              <a:gd name="T14" fmla="*/ 2147483646 w 2911"/>
              <a:gd name="T15" fmla="*/ 2147483646 h 3703"/>
              <a:gd name="T16" fmla="*/ 2147483646 w 2911"/>
              <a:gd name="T17" fmla="*/ 2147483646 h 3703"/>
              <a:gd name="T18" fmla="*/ 2147483646 w 2911"/>
              <a:gd name="T19" fmla="*/ 0 h 3703"/>
              <a:gd name="T20" fmla="*/ 2147483646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103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147483646 h 2777"/>
              <a:gd name="T2" fmla="*/ 2147483646 w 2561"/>
              <a:gd name="T3" fmla="*/ 2147483646 h 2777"/>
              <a:gd name="T4" fmla="*/ 2147483646 w 2561"/>
              <a:gd name="T5" fmla="*/ 2147483646 h 2777"/>
              <a:gd name="T6" fmla="*/ 2147483646 w 2561"/>
              <a:gd name="T7" fmla="*/ 2147483646 h 2777"/>
              <a:gd name="T8" fmla="*/ 2147483646 w 2561"/>
              <a:gd name="T9" fmla="*/ 2147483646 h 2777"/>
              <a:gd name="T10" fmla="*/ 2147483646 w 2561"/>
              <a:gd name="T11" fmla="*/ 0 h 2777"/>
              <a:gd name="T12" fmla="*/ 0 w 2561"/>
              <a:gd name="T13" fmla="*/ 2147483646 h 2777"/>
              <a:gd name="T14" fmla="*/ 0 w 2561"/>
              <a:gd name="T15" fmla="*/ 2147483646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5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 w 2177"/>
                <a:gd name="T1" fmla="*/ 1 h 1298"/>
                <a:gd name="T2" fmla="*/ 1 w 2177"/>
                <a:gd name="T3" fmla="*/ 1 h 1298"/>
                <a:gd name="T4" fmla="*/ 1 w 2177"/>
                <a:gd name="T5" fmla="*/ 1 h 1298"/>
                <a:gd name="T6" fmla="*/ 2 w 2177"/>
                <a:gd name="T7" fmla="*/ 1 h 1298"/>
                <a:gd name="T8" fmla="*/ 2 w 2177"/>
                <a:gd name="T9" fmla="*/ 1 h 1298"/>
                <a:gd name="T10" fmla="*/ 2 w 2177"/>
                <a:gd name="T11" fmla="*/ 1 h 1298"/>
                <a:gd name="T12" fmla="*/ 1 w 2177"/>
                <a:gd name="T13" fmla="*/ 1 h 1298"/>
                <a:gd name="T14" fmla="*/ 1 w 2177"/>
                <a:gd name="T15" fmla="*/ 1 h 1298"/>
                <a:gd name="T16" fmla="*/ 1 w 2177"/>
                <a:gd name="T17" fmla="*/ 0 h 1298"/>
                <a:gd name="T18" fmla="*/ 1 w 2177"/>
                <a:gd name="T19" fmla="*/ 1 h 1298"/>
                <a:gd name="T20" fmla="*/ 1 w 2177"/>
                <a:gd name="T21" fmla="*/ 1 h 1298"/>
                <a:gd name="T22" fmla="*/ 1 w 2177"/>
                <a:gd name="T23" fmla="*/ 1 h 1298"/>
                <a:gd name="T24" fmla="*/ 1 w 2177"/>
                <a:gd name="T25" fmla="*/ 1 h 1298"/>
                <a:gd name="T26" fmla="*/ 1 w 2177"/>
                <a:gd name="T27" fmla="*/ 1 h 1298"/>
                <a:gd name="T28" fmla="*/ 1 w 2177"/>
                <a:gd name="T29" fmla="*/ 1 h 1298"/>
                <a:gd name="T30" fmla="*/ 1 w 2177"/>
                <a:gd name="T31" fmla="*/ 1 h 1298"/>
                <a:gd name="T32" fmla="*/ 1 w 2177"/>
                <a:gd name="T33" fmla="*/ 1 h 1298"/>
                <a:gd name="T34" fmla="*/ 0 w 2177"/>
                <a:gd name="T35" fmla="*/ 1 h 1298"/>
                <a:gd name="T36" fmla="*/ 1 w 2177"/>
                <a:gd name="T37" fmla="*/ 1 h 1298"/>
                <a:gd name="T38" fmla="*/ 1 w 2177"/>
                <a:gd name="T39" fmla="*/ 1 h 1298"/>
                <a:gd name="T40" fmla="*/ 1 w 2177"/>
                <a:gd name="T41" fmla="*/ 1 h 1298"/>
                <a:gd name="T42" fmla="*/ 1 w 2177"/>
                <a:gd name="T43" fmla="*/ 1 h 1298"/>
                <a:gd name="T44" fmla="*/ 1 w 2177"/>
                <a:gd name="T45" fmla="*/ 1 h 1298"/>
                <a:gd name="T46" fmla="*/ 1 w 2177"/>
                <a:gd name="T47" fmla="*/ 1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05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1 h 258"/>
                <a:gd name="T2" fmla="*/ 0 w 143"/>
                <a:gd name="T3" fmla="*/ 0 h 258"/>
                <a:gd name="T4" fmla="*/ 0 w 143"/>
                <a:gd name="T5" fmla="*/ 1 h 258"/>
                <a:gd name="T6" fmla="*/ 0 w 143"/>
                <a:gd name="T7" fmla="*/ 1 h 258"/>
                <a:gd name="T8" fmla="*/ 0 w 143"/>
                <a:gd name="T9" fmla="*/ 1 h 258"/>
                <a:gd name="T10" fmla="*/ 0 w 143"/>
                <a:gd name="T11" fmla="*/ 1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05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0 w 1586"/>
                <a:gd name="T1" fmla="*/ 0 h 821"/>
                <a:gd name="T2" fmla="*/ 0 w 1586"/>
                <a:gd name="T3" fmla="*/ 0 h 821"/>
                <a:gd name="T4" fmla="*/ 0 w 1586"/>
                <a:gd name="T5" fmla="*/ 0 h 821"/>
                <a:gd name="T6" fmla="*/ 0 w 1586"/>
                <a:gd name="T7" fmla="*/ 0 h 821"/>
                <a:gd name="T8" fmla="*/ 0 w 1586"/>
                <a:gd name="T9" fmla="*/ 0 h 821"/>
                <a:gd name="T10" fmla="*/ 0 w 1586"/>
                <a:gd name="T11" fmla="*/ 0 h 821"/>
                <a:gd name="T12" fmla="*/ 0 w 1586"/>
                <a:gd name="T13" fmla="*/ 0 h 821"/>
                <a:gd name="T14" fmla="*/ 0 w 1586"/>
                <a:gd name="T15" fmla="*/ 0 h 821"/>
                <a:gd name="T16" fmla="*/ 0 w 1586"/>
                <a:gd name="T17" fmla="*/ 0 h 821"/>
                <a:gd name="T18" fmla="*/ 0 w 1586"/>
                <a:gd name="T19" fmla="*/ 0 h 821"/>
                <a:gd name="T20" fmla="*/ 0 w 1586"/>
                <a:gd name="T21" fmla="*/ 0 h 821"/>
                <a:gd name="T22" fmla="*/ 0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05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1 h 747"/>
                <a:gd name="T2" fmla="*/ 1 w 1049"/>
                <a:gd name="T3" fmla="*/ 1 h 747"/>
                <a:gd name="T4" fmla="*/ 1 w 1049"/>
                <a:gd name="T5" fmla="*/ 1 h 747"/>
                <a:gd name="T6" fmla="*/ 1 w 1049"/>
                <a:gd name="T7" fmla="*/ 1 h 747"/>
                <a:gd name="T8" fmla="*/ 1 w 1049"/>
                <a:gd name="T9" fmla="*/ 0 h 747"/>
                <a:gd name="T10" fmla="*/ 0 w 1049"/>
                <a:gd name="T11" fmla="*/ 1 h 747"/>
                <a:gd name="T12" fmla="*/ 0 w 1049"/>
                <a:gd name="T13" fmla="*/ 1 h 747"/>
                <a:gd name="T14" fmla="*/ 0 w 1049"/>
                <a:gd name="T15" fmla="*/ 1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05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1 h 241"/>
                <a:gd name="T2" fmla="*/ 0 w 272"/>
                <a:gd name="T3" fmla="*/ 0 h 241"/>
                <a:gd name="T4" fmla="*/ 0 w 272"/>
                <a:gd name="T5" fmla="*/ 1 h 241"/>
                <a:gd name="T6" fmla="*/ 0 w 272"/>
                <a:gd name="T7" fmla="*/ 1 h 241"/>
                <a:gd name="T8" fmla="*/ 0 w 272"/>
                <a:gd name="T9" fmla="*/ 1 h 241"/>
                <a:gd name="T10" fmla="*/ 0 w 272"/>
                <a:gd name="T11" fmla="*/ 1 h 241"/>
                <a:gd name="T12" fmla="*/ 0 w 272"/>
                <a:gd name="T13" fmla="*/ 1 h 241"/>
                <a:gd name="T14" fmla="*/ 0 w 272"/>
                <a:gd name="T15" fmla="*/ 1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05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 w 152"/>
                <a:gd name="T1" fmla="*/ 1 h 224"/>
                <a:gd name="T2" fmla="*/ 1 w 152"/>
                <a:gd name="T3" fmla="*/ 1 h 224"/>
                <a:gd name="T4" fmla="*/ 0 w 152"/>
                <a:gd name="T5" fmla="*/ 1 h 224"/>
                <a:gd name="T6" fmla="*/ 1 w 152"/>
                <a:gd name="T7" fmla="*/ 0 h 224"/>
                <a:gd name="T8" fmla="*/ 1 w 152"/>
                <a:gd name="T9" fmla="*/ 1 h 224"/>
                <a:gd name="T10" fmla="*/ 1 w 152"/>
                <a:gd name="T11" fmla="*/ 1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05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1 h 764"/>
                <a:gd name="T2" fmla="*/ 1 w 386"/>
                <a:gd name="T3" fmla="*/ 0 h 764"/>
                <a:gd name="T4" fmla="*/ 1 w 386"/>
                <a:gd name="T5" fmla="*/ 1 h 764"/>
                <a:gd name="T6" fmla="*/ 1 w 386"/>
                <a:gd name="T7" fmla="*/ 1 h 764"/>
                <a:gd name="T8" fmla="*/ 1 w 386"/>
                <a:gd name="T9" fmla="*/ 1 h 764"/>
                <a:gd name="T10" fmla="*/ 1 w 386"/>
                <a:gd name="T11" fmla="*/ 1 h 764"/>
                <a:gd name="T12" fmla="*/ 0 w 386"/>
                <a:gd name="T13" fmla="*/ 1 h 764"/>
                <a:gd name="T14" fmla="*/ 0 w 386"/>
                <a:gd name="T15" fmla="*/ 1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05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1 w 728"/>
                <a:gd name="T1" fmla="*/ 0 h 348"/>
                <a:gd name="T2" fmla="*/ 0 w 728"/>
                <a:gd name="T3" fmla="*/ 1 h 348"/>
                <a:gd name="T4" fmla="*/ 1 w 728"/>
                <a:gd name="T5" fmla="*/ 1 h 348"/>
                <a:gd name="T6" fmla="*/ 1 w 728"/>
                <a:gd name="T7" fmla="*/ 1 h 348"/>
                <a:gd name="T8" fmla="*/ 1 w 728"/>
                <a:gd name="T9" fmla="*/ 1 h 348"/>
                <a:gd name="T10" fmla="*/ 1 w 728"/>
                <a:gd name="T11" fmla="*/ 0 h 348"/>
                <a:gd name="T12" fmla="*/ 1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05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1 w 312"/>
                <a:gd name="T1" fmla="*/ 0 h 135"/>
                <a:gd name="T2" fmla="*/ 0 w 312"/>
                <a:gd name="T3" fmla="*/ 0 h 135"/>
                <a:gd name="T4" fmla="*/ 1 w 312"/>
                <a:gd name="T5" fmla="*/ 0 h 135"/>
                <a:gd name="T6" fmla="*/ 1 w 312"/>
                <a:gd name="T7" fmla="*/ 0 h 135"/>
                <a:gd name="T8" fmla="*/ 1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0 h 175"/>
                    <a:gd name="T2" fmla="*/ 1 w 313"/>
                    <a:gd name="T3" fmla="*/ 0 h 175"/>
                    <a:gd name="T4" fmla="*/ 1 w 313"/>
                    <a:gd name="T5" fmla="*/ 0 h 175"/>
                    <a:gd name="T6" fmla="*/ 1 w 313"/>
                    <a:gd name="T7" fmla="*/ 0 h 175"/>
                    <a:gd name="T8" fmla="*/ 1 w 313"/>
                    <a:gd name="T9" fmla="*/ 0 h 175"/>
                    <a:gd name="T10" fmla="*/ 1 w 313"/>
                    <a:gd name="T11" fmla="*/ 0 h 175"/>
                    <a:gd name="T12" fmla="*/ 1 w 313"/>
                    <a:gd name="T13" fmla="*/ 0 h 175"/>
                    <a:gd name="T14" fmla="*/ 1 w 313"/>
                    <a:gd name="T15" fmla="*/ 0 h 175"/>
                    <a:gd name="T16" fmla="*/ 0 w 313"/>
                    <a:gd name="T17" fmla="*/ 0 h 175"/>
                    <a:gd name="T18" fmla="*/ 0 w 313"/>
                    <a:gd name="T19" fmla="*/ 0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07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1 h 266"/>
                    <a:gd name="T2" fmla="*/ 1 w 230"/>
                    <a:gd name="T3" fmla="*/ 1 h 266"/>
                    <a:gd name="T4" fmla="*/ 1 w 230"/>
                    <a:gd name="T5" fmla="*/ 1 h 266"/>
                    <a:gd name="T6" fmla="*/ 1 w 230"/>
                    <a:gd name="T7" fmla="*/ 1 h 266"/>
                    <a:gd name="T8" fmla="*/ 1 w 230"/>
                    <a:gd name="T9" fmla="*/ 0 h 266"/>
                    <a:gd name="T10" fmla="*/ 1 w 230"/>
                    <a:gd name="T11" fmla="*/ 1 h 266"/>
                    <a:gd name="T12" fmla="*/ 1 w 230"/>
                    <a:gd name="T13" fmla="*/ 1 h 266"/>
                    <a:gd name="T14" fmla="*/ 0 w 230"/>
                    <a:gd name="T15" fmla="*/ 1 h 266"/>
                    <a:gd name="T16" fmla="*/ 0 w 230"/>
                    <a:gd name="T17" fmla="*/ 1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07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 h 234"/>
                    <a:gd name="T2" fmla="*/ 0 w 87"/>
                    <a:gd name="T3" fmla="*/ 1 h 234"/>
                    <a:gd name="T4" fmla="*/ 0 w 87"/>
                    <a:gd name="T5" fmla="*/ 1 h 234"/>
                    <a:gd name="T6" fmla="*/ 0 w 87"/>
                    <a:gd name="T7" fmla="*/ 1 h 234"/>
                    <a:gd name="T8" fmla="*/ 0 w 87"/>
                    <a:gd name="T9" fmla="*/ 1 h 234"/>
                    <a:gd name="T10" fmla="*/ 0 w 87"/>
                    <a:gd name="T11" fmla="*/ 1 h 234"/>
                    <a:gd name="T12" fmla="*/ 0 w 87"/>
                    <a:gd name="T13" fmla="*/ 0 h 234"/>
                    <a:gd name="T14" fmla="*/ 0 w 87"/>
                    <a:gd name="T15" fmla="*/ 1 h 234"/>
                    <a:gd name="T16" fmla="*/ 0 w 87"/>
                    <a:gd name="T17" fmla="*/ 1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 dirty="0"/>
                </a:p>
              </p:txBody>
            </p:sp>
          </p:grpSp>
          <p:sp>
            <p:nvSpPr>
              <p:cNvPr id="1062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 w 1190"/>
                  <a:gd name="T1" fmla="*/ 0 h 500"/>
                  <a:gd name="T2" fmla="*/ 1 w 1190"/>
                  <a:gd name="T3" fmla="*/ 1 h 500"/>
                  <a:gd name="T4" fmla="*/ 1 w 1190"/>
                  <a:gd name="T5" fmla="*/ 1 h 500"/>
                  <a:gd name="T6" fmla="*/ 0 w 1190"/>
                  <a:gd name="T7" fmla="*/ 1 h 500"/>
                  <a:gd name="T8" fmla="*/ 1 w 1190"/>
                  <a:gd name="T9" fmla="*/ 0 h 500"/>
                  <a:gd name="T10" fmla="*/ 1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1063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0 w 489"/>
                  <a:gd name="T1" fmla="*/ 1 h 296"/>
                  <a:gd name="T2" fmla="*/ 0 w 489"/>
                  <a:gd name="T3" fmla="*/ 1 h 296"/>
                  <a:gd name="T4" fmla="*/ 0 w 489"/>
                  <a:gd name="T5" fmla="*/ 1 h 296"/>
                  <a:gd name="T6" fmla="*/ 0 w 489"/>
                  <a:gd name="T7" fmla="*/ 1 h 296"/>
                  <a:gd name="T8" fmla="*/ 0 w 489"/>
                  <a:gd name="T9" fmla="*/ 1 h 296"/>
                  <a:gd name="T10" fmla="*/ 0 w 489"/>
                  <a:gd name="T11" fmla="*/ 1 h 296"/>
                  <a:gd name="T12" fmla="*/ 0 w 489"/>
                  <a:gd name="T13" fmla="*/ 1 h 296"/>
                  <a:gd name="T14" fmla="*/ 0 w 489"/>
                  <a:gd name="T15" fmla="*/ 1 h 296"/>
                  <a:gd name="T16" fmla="*/ 0 w 489"/>
                  <a:gd name="T17" fmla="*/ 1 h 296"/>
                  <a:gd name="T18" fmla="*/ 0 w 489"/>
                  <a:gd name="T19" fmla="*/ 1 h 296"/>
                  <a:gd name="T20" fmla="*/ 0 w 489"/>
                  <a:gd name="T21" fmla="*/ 1 h 296"/>
                  <a:gd name="T22" fmla="*/ 0 w 489"/>
                  <a:gd name="T23" fmla="*/ 1 h 296"/>
                  <a:gd name="T24" fmla="*/ 0 w 489"/>
                  <a:gd name="T25" fmla="*/ 1 h 296"/>
                  <a:gd name="T26" fmla="*/ 0 w 489"/>
                  <a:gd name="T27" fmla="*/ 0 h 296"/>
                  <a:gd name="T28" fmla="*/ 0 w 489"/>
                  <a:gd name="T29" fmla="*/ 1 h 296"/>
                  <a:gd name="T30" fmla="*/ 0 w 489"/>
                  <a:gd name="T31" fmla="*/ 1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1064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1 w 213"/>
                  <a:gd name="T1" fmla="*/ 0 h 478"/>
                  <a:gd name="T2" fmla="*/ 1 w 213"/>
                  <a:gd name="T3" fmla="*/ 0 h 478"/>
                  <a:gd name="T4" fmla="*/ 1 w 213"/>
                  <a:gd name="T5" fmla="*/ 0 h 478"/>
                  <a:gd name="T6" fmla="*/ 1 w 213"/>
                  <a:gd name="T7" fmla="*/ 0 h 478"/>
                  <a:gd name="T8" fmla="*/ 1 w 213"/>
                  <a:gd name="T9" fmla="*/ 0 h 478"/>
                  <a:gd name="T10" fmla="*/ 1 w 213"/>
                  <a:gd name="T11" fmla="*/ 0 h 478"/>
                  <a:gd name="T12" fmla="*/ 1 w 213"/>
                  <a:gd name="T13" fmla="*/ 0 h 478"/>
                  <a:gd name="T14" fmla="*/ 0 w 213"/>
                  <a:gd name="T15" fmla="*/ 0 h 478"/>
                  <a:gd name="T16" fmla="*/ 1 w 213"/>
                  <a:gd name="T17" fmla="*/ 0 h 478"/>
                  <a:gd name="T18" fmla="*/ 1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 w 150"/>
                    <a:gd name="T1" fmla="*/ 0 h 173"/>
                    <a:gd name="T2" fmla="*/ 1 w 150"/>
                    <a:gd name="T3" fmla="*/ 1 h 173"/>
                    <a:gd name="T4" fmla="*/ 0 w 150"/>
                    <a:gd name="T5" fmla="*/ 1 h 173"/>
                    <a:gd name="T6" fmla="*/ 1 w 150"/>
                    <a:gd name="T7" fmla="*/ 1 h 173"/>
                    <a:gd name="T8" fmla="*/ 1 w 150"/>
                    <a:gd name="T9" fmla="*/ 1 h 173"/>
                    <a:gd name="T10" fmla="*/ 1 w 150"/>
                    <a:gd name="T11" fmla="*/ 1 h 173"/>
                    <a:gd name="T12" fmla="*/ 1 w 150"/>
                    <a:gd name="T13" fmla="*/ 0 h 173"/>
                    <a:gd name="T14" fmla="*/ 1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067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 w 1684"/>
                    <a:gd name="T1" fmla="*/ 0 h 880"/>
                    <a:gd name="T2" fmla="*/ 1 w 1684"/>
                    <a:gd name="T3" fmla="*/ 1 h 880"/>
                    <a:gd name="T4" fmla="*/ 0 w 1684"/>
                    <a:gd name="T5" fmla="*/ 1 h 880"/>
                    <a:gd name="T6" fmla="*/ 1 w 1684"/>
                    <a:gd name="T7" fmla="*/ 1 h 880"/>
                    <a:gd name="T8" fmla="*/ 1 w 1684"/>
                    <a:gd name="T9" fmla="*/ 1 h 880"/>
                    <a:gd name="T10" fmla="*/ 1 w 1684"/>
                    <a:gd name="T11" fmla="*/ 1 h 880"/>
                    <a:gd name="T12" fmla="*/ 1 w 1684"/>
                    <a:gd name="T13" fmla="*/ 1 h 880"/>
                    <a:gd name="T14" fmla="*/ 1 w 1684"/>
                    <a:gd name="T15" fmla="*/ 1 h 880"/>
                    <a:gd name="T16" fmla="*/ 1 w 1684"/>
                    <a:gd name="T17" fmla="*/ 1 h 880"/>
                    <a:gd name="T18" fmla="*/ 1 w 1684"/>
                    <a:gd name="T19" fmla="*/ 1 h 880"/>
                    <a:gd name="T20" fmla="*/ 1 w 1684"/>
                    <a:gd name="T21" fmla="*/ 1 h 880"/>
                    <a:gd name="T22" fmla="*/ 1 w 1684"/>
                    <a:gd name="T23" fmla="*/ 1 h 880"/>
                    <a:gd name="T24" fmla="*/ 1 w 1684"/>
                    <a:gd name="T25" fmla="*/ 1 h 880"/>
                    <a:gd name="T26" fmla="*/ 1 w 1684"/>
                    <a:gd name="T27" fmla="*/ 1 h 880"/>
                    <a:gd name="T28" fmla="*/ 1 w 1684"/>
                    <a:gd name="T29" fmla="*/ 1 h 880"/>
                    <a:gd name="T30" fmla="*/ 1 w 1684"/>
                    <a:gd name="T31" fmla="*/ 1 h 880"/>
                    <a:gd name="T32" fmla="*/ 1 w 1684"/>
                    <a:gd name="T33" fmla="*/ 1 h 880"/>
                    <a:gd name="T34" fmla="*/ 1 w 1684"/>
                    <a:gd name="T35" fmla="*/ 1 h 880"/>
                    <a:gd name="T36" fmla="*/ 1 w 1684"/>
                    <a:gd name="T37" fmla="*/ 1 h 880"/>
                    <a:gd name="T38" fmla="*/ 1 w 1684"/>
                    <a:gd name="T39" fmla="*/ 1 h 880"/>
                    <a:gd name="T40" fmla="*/ 1 w 1684"/>
                    <a:gd name="T41" fmla="*/ 1 h 880"/>
                    <a:gd name="T42" fmla="*/ 1 w 1684"/>
                    <a:gd name="T43" fmla="*/ 1 h 880"/>
                    <a:gd name="T44" fmla="*/ 1 w 1684"/>
                    <a:gd name="T45" fmla="*/ 1 h 880"/>
                    <a:gd name="T46" fmla="*/ 1 w 1684"/>
                    <a:gd name="T47" fmla="*/ 0 h 880"/>
                    <a:gd name="T48" fmla="*/ 1 w 1684"/>
                    <a:gd name="T49" fmla="*/ 0 h 880"/>
                    <a:gd name="T50" fmla="*/ 1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068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 w 160"/>
                    <a:gd name="T1" fmla="*/ 0 h 335"/>
                    <a:gd name="T2" fmla="*/ 1 w 160"/>
                    <a:gd name="T3" fmla="*/ 0 h 335"/>
                    <a:gd name="T4" fmla="*/ 0 w 160"/>
                    <a:gd name="T5" fmla="*/ 0 h 335"/>
                    <a:gd name="T6" fmla="*/ 1 w 160"/>
                    <a:gd name="T7" fmla="*/ 0 h 335"/>
                    <a:gd name="T8" fmla="*/ 1 w 160"/>
                    <a:gd name="T9" fmla="*/ 0 h 335"/>
                    <a:gd name="T10" fmla="*/ 1 w 160"/>
                    <a:gd name="T11" fmla="*/ 0 h 335"/>
                    <a:gd name="T12" fmla="*/ 1 w 160"/>
                    <a:gd name="T13" fmla="*/ 0 h 335"/>
                    <a:gd name="T14" fmla="*/ 1 w 160"/>
                    <a:gd name="T15" fmla="*/ 0 h 335"/>
                    <a:gd name="T16" fmla="*/ 1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069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1 w 642"/>
                    <a:gd name="T1" fmla="*/ 1 h 1188"/>
                    <a:gd name="T2" fmla="*/ 0 w 642"/>
                    <a:gd name="T3" fmla="*/ 1 h 1188"/>
                    <a:gd name="T4" fmla="*/ 1 w 642"/>
                    <a:gd name="T5" fmla="*/ 1 h 1188"/>
                    <a:gd name="T6" fmla="*/ 1 w 642"/>
                    <a:gd name="T7" fmla="*/ 0 h 1188"/>
                    <a:gd name="T8" fmla="*/ 1 w 642"/>
                    <a:gd name="T9" fmla="*/ 1 h 1188"/>
                    <a:gd name="T10" fmla="*/ 1 w 642"/>
                    <a:gd name="T11" fmla="*/ 1 h 1188"/>
                    <a:gd name="T12" fmla="*/ 1 w 642"/>
                    <a:gd name="T13" fmla="*/ 1 h 1188"/>
                    <a:gd name="T14" fmla="*/ 1 w 642"/>
                    <a:gd name="T15" fmla="*/ 1 h 1188"/>
                    <a:gd name="T16" fmla="*/ 1 w 642"/>
                    <a:gd name="T17" fmla="*/ 1 h 1188"/>
                    <a:gd name="T18" fmla="*/ 1 w 642"/>
                    <a:gd name="T19" fmla="*/ 1 h 1188"/>
                    <a:gd name="T20" fmla="*/ 1 w 642"/>
                    <a:gd name="T21" fmla="*/ 1 h 1188"/>
                    <a:gd name="T22" fmla="*/ 1 w 642"/>
                    <a:gd name="T23" fmla="*/ 1 h 1188"/>
                    <a:gd name="T24" fmla="*/ 1 w 642"/>
                    <a:gd name="T25" fmla="*/ 1 h 1188"/>
                    <a:gd name="T26" fmla="*/ 1 w 642"/>
                    <a:gd name="T27" fmla="*/ 1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070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1 h 504"/>
                    <a:gd name="T2" fmla="*/ 1 w 192"/>
                    <a:gd name="T3" fmla="*/ 1 h 504"/>
                    <a:gd name="T4" fmla="*/ 1 w 192"/>
                    <a:gd name="T5" fmla="*/ 1 h 504"/>
                    <a:gd name="T6" fmla="*/ 1 w 192"/>
                    <a:gd name="T7" fmla="*/ 1 h 504"/>
                    <a:gd name="T8" fmla="*/ 1 w 192"/>
                    <a:gd name="T9" fmla="*/ 1 h 504"/>
                    <a:gd name="T10" fmla="*/ 1 w 192"/>
                    <a:gd name="T11" fmla="*/ 1 h 504"/>
                    <a:gd name="T12" fmla="*/ 1 w 192"/>
                    <a:gd name="T13" fmla="*/ 1 h 504"/>
                    <a:gd name="T14" fmla="*/ 1 w 192"/>
                    <a:gd name="T15" fmla="*/ 1 h 504"/>
                    <a:gd name="T16" fmla="*/ 1 w 192"/>
                    <a:gd name="T17" fmla="*/ 0 h 504"/>
                    <a:gd name="T18" fmla="*/ 0 w 192"/>
                    <a:gd name="T19" fmla="*/ 1 h 504"/>
                    <a:gd name="T20" fmla="*/ 0 w 192"/>
                    <a:gd name="T21" fmla="*/ 1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071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1 w 390"/>
                    <a:gd name="T1" fmla="*/ 0 h 269"/>
                    <a:gd name="T2" fmla="*/ 1 w 390"/>
                    <a:gd name="T3" fmla="*/ 1 h 269"/>
                    <a:gd name="T4" fmla="*/ 1 w 390"/>
                    <a:gd name="T5" fmla="*/ 1 h 269"/>
                    <a:gd name="T6" fmla="*/ 0 w 390"/>
                    <a:gd name="T7" fmla="*/ 1 h 269"/>
                    <a:gd name="T8" fmla="*/ 0 w 390"/>
                    <a:gd name="T9" fmla="*/ 1 h 269"/>
                    <a:gd name="T10" fmla="*/ 1 w 390"/>
                    <a:gd name="T11" fmla="*/ 1 h 269"/>
                    <a:gd name="T12" fmla="*/ 1 w 390"/>
                    <a:gd name="T13" fmla="*/ 1 h 269"/>
                    <a:gd name="T14" fmla="*/ 1 w 390"/>
                    <a:gd name="T15" fmla="*/ 1 h 269"/>
                    <a:gd name="T16" fmla="*/ 1 w 390"/>
                    <a:gd name="T17" fmla="*/ 1 h 269"/>
                    <a:gd name="T18" fmla="*/ 1 w 390"/>
                    <a:gd name="T19" fmla="*/ 1 h 269"/>
                    <a:gd name="T20" fmla="*/ 1 w 390"/>
                    <a:gd name="T21" fmla="*/ 1 h 269"/>
                    <a:gd name="T22" fmla="*/ 1 w 390"/>
                    <a:gd name="T23" fmla="*/ 0 h 269"/>
                    <a:gd name="T24" fmla="*/ 1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072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 h 424"/>
                    <a:gd name="T2" fmla="*/ 1 w 941"/>
                    <a:gd name="T3" fmla="*/ 0 h 424"/>
                    <a:gd name="T4" fmla="*/ 1 w 941"/>
                    <a:gd name="T5" fmla="*/ 1 h 424"/>
                    <a:gd name="T6" fmla="*/ 1 w 941"/>
                    <a:gd name="T7" fmla="*/ 1 h 424"/>
                    <a:gd name="T8" fmla="*/ 1 w 941"/>
                    <a:gd name="T9" fmla="*/ 1 h 424"/>
                    <a:gd name="T10" fmla="*/ 1 w 941"/>
                    <a:gd name="T11" fmla="*/ 1 h 424"/>
                    <a:gd name="T12" fmla="*/ 1 w 941"/>
                    <a:gd name="T13" fmla="*/ 1 h 424"/>
                    <a:gd name="T14" fmla="*/ 1 w 941"/>
                    <a:gd name="T15" fmla="*/ 1 h 424"/>
                    <a:gd name="T16" fmla="*/ 1 w 941"/>
                    <a:gd name="T17" fmla="*/ 1 h 424"/>
                    <a:gd name="T18" fmla="*/ 1 w 941"/>
                    <a:gd name="T19" fmla="*/ 1 h 424"/>
                    <a:gd name="T20" fmla="*/ 0 w 941"/>
                    <a:gd name="T21" fmla="*/ 1 h 424"/>
                    <a:gd name="T22" fmla="*/ 0 w 941"/>
                    <a:gd name="T23" fmla="*/ 1 h 424"/>
                    <a:gd name="T24" fmla="*/ 0 w 941"/>
                    <a:gd name="T25" fmla="*/ 1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073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0 h 173"/>
                    <a:gd name="T2" fmla="*/ 1 w 488"/>
                    <a:gd name="T3" fmla="*/ 0 h 173"/>
                    <a:gd name="T4" fmla="*/ 1 w 488"/>
                    <a:gd name="T5" fmla="*/ 0 h 173"/>
                    <a:gd name="T6" fmla="*/ 1 w 488"/>
                    <a:gd name="T7" fmla="*/ 0 h 173"/>
                    <a:gd name="T8" fmla="*/ 1 w 488"/>
                    <a:gd name="T9" fmla="*/ 0 h 173"/>
                    <a:gd name="T10" fmla="*/ 1 w 488"/>
                    <a:gd name="T11" fmla="*/ 0 h 173"/>
                    <a:gd name="T12" fmla="*/ 1 w 488"/>
                    <a:gd name="T13" fmla="*/ 0 h 173"/>
                    <a:gd name="T14" fmla="*/ 1 w 488"/>
                    <a:gd name="T15" fmla="*/ 0 h 173"/>
                    <a:gd name="T16" fmla="*/ 1 w 488"/>
                    <a:gd name="T17" fmla="*/ 0 h 173"/>
                    <a:gd name="T18" fmla="*/ 1 w 488"/>
                    <a:gd name="T19" fmla="*/ 0 h 173"/>
                    <a:gd name="T20" fmla="*/ 1 w 488"/>
                    <a:gd name="T21" fmla="*/ 0 h 173"/>
                    <a:gd name="T22" fmla="*/ 1 w 488"/>
                    <a:gd name="T23" fmla="*/ 0 h 173"/>
                    <a:gd name="T24" fmla="*/ 1 w 488"/>
                    <a:gd name="T25" fmla="*/ 0 h 173"/>
                    <a:gd name="T26" fmla="*/ 1 w 488"/>
                    <a:gd name="T27" fmla="*/ 0 h 173"/>
                    <a:gd name="T28" fmla="*/ 0 w 488"/>
                    <a:gd name="T29" fmla="*/ 0 h 173"/>
                    <a:gd name="T30" fmla="*/ 0 w 488"/>
                    <a:gd name="T31" fmla="*/ 0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 dirty="0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9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0 w 772"/>
                <a:gd name="T1" fmla="*/ 0 h 3266"/>
                <a:gd name="T2" fmla="*/ 0 w 772"/>
                <a:gd name="T3" fmla="*/ 0 h 3266"/>
                <a:gd name="T4" fmla="*/ 0 w 772"/>
                <a:gd name="T5" fmla="*/ 0 h 3266"/>
                <a:gd name="T6" fmla="*/ 0 w 772"/>
                <a:gd name="T7" fmla="*/ 0 h 3266"/>
                <a:gd name="T8" fmla="*/ 0 w 772"/>
                <a:gd name="T9" fmla="*/ 0 h 3266"/>
                <a:gd name="T10" fmla="*/ 0 w 772"/>
                <a:gd name="T11" fmla="*/ 0 h 3266"/>
                <a:gd name="T12" fmla="*/ 0 w 772"/>
                <a:gd name="T13" fmla="*/ 0 h 3266"/>
                <a:gd name="T14" fmla="*/ 0 w 772"/>
                <a:gd name="T15" fmla="*/ 0 h 3266"/>
                <a:gd name="T16" fmla="*/ 0 w 772"/>
                <a:gd name="T17" fmla="*/ 0 h 3266"/>
                <a:gd name="T18" fmla="*/ 0 w 772"/>
                <a:gd name="T19" fmla="*/ 0 h 3266"/>
                <a:gd name="T20" fmla="*/ 0 w 772"/>
                <a:gd name="T21" fmla="*/ 0 h 3266"/>
                <a:gd name="T22" fmla="*/ 0 w 772"/>
                <a:gd name="T23" fmla="*/ 0 h 3266"/>
                <a:gd name="T24" fmla="*/ 0 w 772"/>
                <a:gd name="T25" fmla="*/ 0 h 3266"/>
                <a:gd name="T26" fmla="*/ 0 w 772"/>
                <a:gd name="T27" fmla="*/ 0 h 3266"/>
                <a:gd name="T28" fmla="*/ 0 w 772"/>
                <a:gd name="T29" fmla="*/ 0 h 3266"/>
                <a:gd name="T30" fmla="*/ 0 w 772"/>
                <a:gd name="T31" fmla="*/ 0 h 3266"/>
                <a:gd name="T32" fmla="*/ 0 w 772"/>
                <a:gd name="T33" fmla="*/ 0 h 3266"/>
                <a:gd name="T34" fmla="*/ 0 w 772"/>
                <a:gd name="T35" fmla="*/ 0 h 3266"/>
                <a:gd name="T36" fmla="*/ 0 w 772"/>
                <a:gd name="T37" fmla="*/ 0 h 3266"/>
                <a:gd name="T38" fmla="*/ 0 w 772"/>
                <a:gd name="T39" fmla="*/ 0 h 3266"/>
                <a:gd name="T40" fmla="*/ 0 w 772"/>
                <a:gd name="T41" fmla="*/ 0 h 3266"/>
                <a:gd name="T42" fmla="*/ 0 w 772"/>
                <a:gd name="T43" fmla="*/ 0 h 3266"/>
                <a:gd name="T44" fmla="*/ 0 w 772"/>
                <a:gd name="T45" fmla="*/ 0 h 3266"/>
                <a:gd name="T46" fmla="*/ 0 w 772"/>
                <a:gd name="T47" fmla="*/ 0 h 3266"/>
                <a:gd name="T48" fmla="*/ 0 w 772"/>
                <a:gd name="T49" fmla="*/ 0 h 3266"/>
                <a:gd name="T50" fmla="*/ 0 w 772"/>
                <a:gd name="T51" fmla="*/ 0 h 3266"/>
                <a:gd name="T52" fmla="*/ 0 w 772"/>
                <a:gd name="T53" fmla="*/ 0 h 3266"/>
                <a:gd name="T54" fmla="*/ 0 w 772"/>
                <a:gd name="T55" fmla="*/ 0 h 3266"/>
                <a:gd name="T56" fmla="*/ 0 w 772"/>
                <a:gd name="T57" fmla="*/ 0 h 3266"/>
                <a:gd name="T58" fmla="*/ 0 w 772"/>
                <a:gd name="T59" fmla="*/ 0 h 3266"/>
                <a:gd name="T60" fmla="*/ 0 w 772"/>
                <a:gd name="T61" fmla="*/ 0 h 3266"/>
                <a:gd name="T62" fmla="*/ 0 w 772"/>
                <a:gd name="T63" fmla="*/ 0 h 3266"/>
                <a:gd name="T64" fmla="*/ 0 w 772"/>
                <a:gd name="T65" fmla="*/ 0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050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0 w 772"/>
                <a:gd name="T1" fmla="*/ 2 h 3266"/>
                <a:gd name="T2" fmla="*/ 0 w 772"/>
                <a:gd name="T3" fmla="*/ 2 h 3266"/>
                <a:gd name="T4" fmla="*/ 0 w 772"/>
                <a:gd name="T5" fmla="*/ 2 h 3266"/>
                <a:gd name="T6" fmla="*/ 0 w 772"/>
                <a:gd name="T7" fmla="*/ 2 h 3266"/>
                <a:gd name="T8" fmla="*/ 0 w 772"/>
                <a:gd name="T9" fmla="*/ 2 h 3266"/>
                <a:gd name="T10" fmla="*/ 0 w 772"/>
                <a:gd name="T11" fmla="*/ 2 h 3266"/>
                <a:gd name="T12" fmla="*/ 0 w 772"/>
                <a:gd name="T13" fmla="*/ 1 h 3266"/>
                <a:gd name="T14" fmla="*/ 0 w 772"/>
                <a:gd name="T15" fmla="*/ 1 h 3266"/>
                <a:gd name="T16" fmla="*/ 0 w 772"/>
                <a:gd name="T17" fmla="*/ 1 h 3266"/>
                <a:gd name="T18" fmla="*/ 0 w 772"/>
                <a:gd name="T19" fmla="*/ 1 h 3266"/>
                <a:gd name="T20" fmla="*/ 0 w 772"/>
                <a:gd name="T21" fmla="*/ 1 h 3266"/>
                <a:gd name="T22" fmla="*/ 0 w 772"/>
                <a:gd name="T23" fmla="*/ 1 h 3266"/>
                <a:gd name="T24" fmla="*/ 0 w 772"/>
                <a:gd name="T25" fmla="*/ 1 h 3266"/>
                <a:gd name="T26" fmla="*/ 0 w 772"/>
                <a:gd name="T27" fmla="*/ 1 h 3266"/>
                <a:gd name="T28" fmla="*/ 0 w 772"/>
                <a:gd name="T29" fmla="*/ 1 h 3266"/>
                <a:gd name="T30" fmla="*/ 0 w 772"/>
                <a:gd name="T31" fmla="*/ 0 h 3266"/>
                <a:gd name="T32" fmla="*/ 0 w 772"/>
                <a:gd name="T33" fmla="*/ 1 h 3266"/>
                <a:gd name="T34" fmla="*/ 0 w 772"/>
                <a:gd name="T35" fmla="*/ 1 h 3266"/>
                <a:gd name="T36" fmla="*/ 0 w 772"/>
                <a:gd name="T37" fmla="*/ 1 h 3266"/>
                <a:gd name="T38" fmla="*/ 0 w 772"/>
                <a:gd name="T39" fmla="*/ 1 h 3266"/>
                <a:gd name="T40" fmla="*/ 0 w 772"/>
                <a:gd name="T41" fmla="*/ 1 h 3266"/>
                <a:gd name="T42" fmla="*/ 0 w 772"/>
                <a:gd name="T43" fmla="*/ 1 h 3266"/>
                <a:gd name="T44" fmla="*/ 0 w 772"/>
                <a:gd name="T45" fmla="*/ 1 h 3266"/>
                <a:gd name="T46" fmla="*/ 0 w 772"/>
                <a:gd name="T47" fmla="*/ 1 h 3266"/>
                <a:gd name="T48" fmla="*/ 0 w 772"/>
                <a:gd name="T49" fmla="*/ 2 h 3266"/>
                <a:gd name="T50" fmla="*/ 0 w 772"/>
                <a:gd name="T51" fmla="*/ 2 h 3266"/>
                <a:gd name="T52" fmla="*/ 0 w 772"/>
                <a:gd name="T53" fmla="*/ 2 h 3266"/>
                <a:gd name="T54" fmla="*/ 0 w 772"/>
                <a:gd name="T55" fmla="*/ 2 h 3266"/>
                <a:gd name="T56" fmla="*/ 0 w 772"/>
                <a:gd name="T57" fmla="*/ 2 h 3266"/>
                <a:gd name="T58" fmla="*/ 0 w 772"/>
                <a:gd name="T59" fmla="*/ 2 h 3266"/>
                <a:gd name="T60" fmla="*/ 0 w 772"/>
                <a:gd name="T61" fmla="*/ 2 h 3266"/>
                <a:gd name="T62" fmla="*/ 0 w 772"/>
                <a:gd name="T63" fmla="*/ 2 h 3266"/>
                <a:gd name="T64" fmla="*/ 0 w 772"/>
                <a:gd name="T65" fmla="*/ 2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0 w 245"/>
                  <a:gd name="T1" fmla="*/ 0 h 806"/>
                  <a:gd name="T2" fmla="*/ 0 w 245"/>
                  <a:gd name="T3" fmla="*/ 0 h 806"/>
                  <a:gd name="T4" fmla="*/ 0 w 245"/>
                  <a:gd name="T5" fmla="*/ 0 h 806"/>
                  <a:gd name="T6" fmla="*/ 0 w 245"/>
                  <a:gd name="T7" fmla="*/ 0 h 806"/>
                  <a:gd name="T8" fmla="*/ 0 w 245"/>
                  <a:gd name="T9" fmla="*/ 0 h 806"/>
                  <a:gd name="T10" fmla="*/ 0 w 245"/>
                  <a:gd name="T11" fmla="*/ 0 h 806"/>
                  <a:gd name="T12" fmla="*/ 0 w 245"/>
                  <a:gd name="T13" fmla="*/ 0 h 806"/>
                  <a:gd name="T14" fmla="*/ 0 w 245"/>
                  <a:gd name="T15" fmla="*/ 0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0 w 604"/>
                    <a:gd name="T3" fmla="*/ 0 h 349"/>
                    <a:gd name="T4" fmla="*/ 0 w 604"/>
                    <a:gd name="T5" fmla="*/ 0 h 349"/>
                    <a:gd name="T6" fmla="*/ 0 w 604"/>
                    <a:gd name="T7" fmla="*/ 0 h 349"/>
                    <a:gd name="T8" fmla="*/ 0 w 604"/>
                    <a:gd name="T9" fmla="*/ 0 h 349"/>
                    <a:gd name="T10" fmla="*/ 0 w 604"/>
                    <a:gd name="T11" fmla="*/ 0 h 349"/>
                    <a:gd name="T12" fmla="*/ 0 w 604"/>
                    <a:gd name="T13" fmla="*/ 0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042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0 w 1064"/>
                    <a:gd name="T1" fmla="*/ 0 h 1230"/>
                    <a:gd name="T2" fmla="*/ 0 w 1064"/>
                    <a:gd name="T3" fmla="*/ 0 h 1230"/>
                    <a:gd name="T4" fmla="*/ 0 w 1064"/>
                    <a:gd name="T5" fmla="*/ 0 h 1230"/>
                    <a:gd name="T6" fmla="*/ 0 w 1064"/>
                    <a:gd name="T7" fmla="*/ 0 h 1230"/>
                    <a:gd name="T8" fmla="*/ 0 w 1064"/>
                    <a:gd name="T9" fmla="*/ 0 h 1230"/>
                    <a:gd name="T10" fmla="*/ 0 w 1064"/>
                    <a:gd name="T11" fmla="*/ 0 h 1230"/>
                    <a:gd name="T12" fmla="*/ 0 w 1064"/>
                    <a:gd name="T13" fmla="*/ 0 h 1230"/>
                    <a:gd name="T14" fmla="*/ 0 w 1064"/>
                    <a:gd name="T15" fmla="*/ 0 h 1230"/>
                    <a:gd name="T16" fmla="*/ 0 w 1064"/>
                    <a:gd name="T17" fmla="*/ 0 h 1230"/>
                    <a:gd name="T18" fmla="*/ 0 w 1064"/>
                    <a:gd name="T19" fmla="*/ 0 h 1230"/>
                    <a:gd name="T20" fmla="*/ 0 w 1064"/>
                    <a:gd name="T21" fmla="*/ 0 h 1230"/>
                    <a:gd name="T22" fmla="*/ 0 w 1064"/>
                    <a:gd name="T23" fmla="*/ 0 h 1230"/>
                    <a:gd name="T24" fmla="*/ 0 w 1064"/>
                    <a:gd name="T25" fmla="*/ 0 h 1230"/>
                    <a:gd name="T26" fmla="*/ 0 w 1064"/>
                    <a:gd name="T27" fmla="*/ 0 h 1230"/>
                    <a:gd name="T28" fmla="*/ 0 w 1064"/>
                    <a:gd name="T29" fmla="*/ 0 h 1230"/>
                    <a:gd name="T30" fmla="*/ 0 w 1064"/>
                    <a:gd name="T31" fmla="*/ 0 h 1230"/>
                    <a:gd name="T32" fmla="*/ 0 w 1064"/>
                    <a:gd name="T33" fmla="*/ 0 h 1230"/>
                    <a:gd name="T34" fmla="*/ 0 w 1064"/>
                    <a:gd name="T35" fmla="*/ 0 h 1230"/>
                    <a:gd name="T36" fmla="*/ 0 w 1064"/>
                    <a:gd name="T37" fmla="*/ 0 h 1230"/>
                    <a:gd name="T38" fmla="*/ 0 w 1064"/>
                    <a:gd name="T39" fmla="*/ 0 h 1230"/>
                    <a:gd name="T40" fmla="*/ 0 w 1064"/>
                    <a:gd name="T41" fmla="*/ 0 h 1230"/>
                    <a:gd name="T42" fmla="*/ 0 w 1064"/>
                    <a:gd name="T43" fmla="*/ 0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043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0 w 2002"/>
                    <a:gd name="T1" fmla="*/ 0 h 2521"/>
                    <a:gd name="T2" fmla="*/ 0 w 2002"/>
                    <a:gd name="T3" fmla="*/ 0 h 2521"/>
                    <a:gd name="T4" fmla="*/ 0 w 2002"/>
                    <a:gd name="T5" fmla="*/ 0 h 2521"/>
                    <a:gd name="T6" fmla="*/ 0 w 2002"/>
                    <a:gd name="T7" fmla="*/ 0 h 2521"/>
                    <a:gd name="T8" fmla="*/ 0 w 2002"/>
                    <a:gd name="T9" fmla="*/ 0 h 2521"/>
                    <a:gd name="T10" fmla="*/ 0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044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0 w 3007"/>
                    <a:gd name="T1" fmla="*/ 0 h 3771"/>
                    <a:gd name="T2" fmla="*/ 0 w 3007"/>
                    <a:gd name="T3" fmla="*/ 0 h 3771"/>
                    <a:gd name="T4" fmla="*/ 0 w 3007"/>
                    <a:gd name="T5" fmla="*/ 0 h 3771"/>
                    <a:gd name="T6" fmla="*/ 0 w 3007"/>
                    <a:gd name="T7" fmla="*/ 0 h 3771"/>
                    <a:gd name="T8" fmla="*/ 0 w 3007"/>
                    <a:gd name="T9" fmla="*/ 0 h 3771"/>
                    <a:gd name="T10" fmla="*/ 0 w 3007"/>
                    <a:gd name="T11" fmla="*/ 0 h 3771"/>
                    <a:gd name="T12" fmla="*/ 0 w 3007"/>
                    <a:gd name="T13" fmla="*/ 0 h 3771"/>
                    <a:gd name="T14" fmla="*/ 0 w 3007"/>
                    <a:gd name="T15" fmla="*/ 0 h 3771"/>
                    <a:gd name="T16" fmla="*/ 0 w 3007"/>
                    <a:gd name="T17" fmla="*/ 0 h 3771"/>
                    <a:gd name="T18" fmla="*/ 0 w 3007"/>
                    <a:gd name="T19" fmla="*/ 0 h 3771"/>
                    <a:gd name="T20" fmla="*/ 0 w 3007"/>
                    <a:gd name="T21" fmla="*/ 0 h 3771"/>
                    <a:gd name="T22" fmla="*/ 0 w 3007"/>
                    <a:gd name="T23" fmla="*/ 0 h 3771"/>
                    <a:gd name="T24" fmla="*/ 0 w 3007"/>
                    <a:gd name="T25" fmla="*/ 0 h 3771"/>
                    <a:gd name="T26" fmla="*/ 0 w 3007"/>
                    <a:gd name="T27" fmla="*/ 0 h 3771"/>
                    <a:gd name="T28" fmla="*/ 0 w 3007"/>
                    <a:gd name="T29" fmla="*/ 0 h 3771"/>
                    <a:gd name="T30" fmla="*/ 0 w 3007"/>
                    <a:gd name="T31" fmla="*/ 0 h 3771"/>
                    <a:gd name="T32" fmla="*/ 0 w 3007"/>
                    <a:gd name="T33" fmla="*/ 0 h 3771"/>
                    <a:gd name="T34" fmla="*/ 0 w 3007"/>
                    <a:gd name="T35" fmla="*/ 0 h 3771"/>
                    <a:gd name="T36" fmla="*/ 0 w 3007"/>
                    <a:gd name="T37" fmla="*/ 0 h 3771"/>
                    <a:gd name="T38" fmla="*/ 0 w 3007"/>
                    <a:gd name="T39" fmla="*/ 0 h 3771"/>
                    <a:gd name="T40" fmla="*/ 0 w 3007"/>
                    <a:gd name="T41" fmla="*/ 0 h 3771"/>
                    <a:gd name="T42" fmla="*/ 0 w 3007"/>
                    <a:gd name="T43" fmla="*/ 0 h 3771"/>
                    <a:gd name="T44" fmla="*/ 0 w 3007"/>
                    <a:gd name="T45" fmla="*/ 0 h 3771"/>
                    <a:gd name="T46" fmla="*/ 0 w 3007"/>
                    <a:gd name="T47" fmla="*/ 0 h 3771"/>
                    <a:gd name="T48" fmla="*/ 0 w 3007"/>
                    <a:gd name="T49" fmla="*/ 0 h 3771"/>
                    <a:gd name="T50" fmla="*/ 0 w 3007"/>
                    <a:gd name="T51" fmla="*/ 0 h 3771"/>
                    <a:gd name="T52" fmla="*/ 0 w 3007"/>
                    <a:gd name="T53" fmla="*/ 0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045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0 h 342"/>
                    <a:gd name="T2" fmla="*/ 0 w 673"/>
                    <a:gd name="T3" fmla="*/ 0 h 342"/>
                    <a:gd name="T4" fmla="*/ 0 w 673"/>
                    <a:gd name="T5" fmla="*/ 0 h 342"/>
                    <a:gd name="T6" fmla="*/ 0 w 673"/>
                    <a:gd name="T7" fmla="*/ 0 h 342"/>
                    <a:gd name="T8" fmla="*/ 0 w 673"/>
                    <a:gd name="T9" fmla="*/ 0 h 342"/>
                    <a:gd name="T10" fmla="*/ 0 w 673"/>
                    <a:gd name="T11" fmla="*/ 0 h 342"/>
                    <a:gd name="T12" fmla="*/ 0 w 673"/>
                    <a:gd name="T13" fmla="*/ 0 h 342"/>
                    <a:gd name="T14" fmla="*/ 0 w 673"/>
                    <a:gd name="T15" fmla="*/ 0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046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0 h 403"/>
                    <a:gd name="T2" fmla="*/ 0 w 716"/>
                    <a:gd name="T3" fmla="*/ 0 h 403"/>
                    <a:gd name="T4" fmla="*/ 0 w 716"/>
                    <a:gd name="T5" fmla="*/ 0 h 403"/>
                    <a:gd name="T6" fmla="*/ 0 w 716"/>
                    <a:gd name="T7" fmla="*/ 0 h 403"/>
                    <a:gd name="T8" fmla="*/ 0 w 716"/>
                    <a:gd name="T9" fmla="*/ 0 h 403"/>
                    <a:gd name="T10" fmla="*/ 0 w 716"/>
                    <a:gd name="T11" fmla="*/ 0 h 403"/>
                    <a:gd name="T12" fmla="*/ 0 w 716"/>
                    <a:gd name="T13" fmla="*/ 0 h 403"/>
                    <a:gd name="T14" fmla="*/ 0 w 716"/>
                    <a:gd name="T15" fmla="*/ 0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047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0 h 411"/>
                    <a:gd name="T2" fmla="*/ 0 w 717"/>
                    <a:gd name="T3" fmla="*/ 0 h 411"/>
                    <a:gd name="T4" fmla="*/ 0 w 717"/>
                    <a:gd name="T5" fmla="*/ 0 h 411"/>
                    <a:gd name="T6" fmla="*/ 0 w 717"/>
                    <a:gd name="T7" fmla="*/ 0 h 411"/>
                    <a:gd name="T8" fmla="*/ 0 w 717"/>
                    <a:gd name="T9" fmla="*/ 0 h 411"/>
                    <a:gd name="T10" fmla="*/ 0 w 717"/>
                    <a:gd name="T11" fmla="*/ 0 h 411"/>
                    <a:gd name="T12" fmla="*/ 0 w 717"/>
                    <a:gd name="T13" fmla="*/ 0 h 411"/>
                    <a:gd name="T14" fmla="*/ 0 w 717"/>
                    <a:gd name="T15" fmla="*/ 0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048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0 h 386"/>
                    <a:gd name="T2" fmla="*/ 0 w 709"/>
                    <a:gd name="T3" fmla="*/ 0 h 386"/>
                    <a:gd name="T4" fmla="*/ 0 w 709"/>
                    <a:gd name="T5" fmla="*/ 0 h 386"/>
                    <a:gd name="T6" fmla="*/ 0 w 709"/>
                    <a:gd name="T7" fmla="*/ 0 h 386"/>
                    <a:gd name="T8" fmla="*/ 0 w 709"/>
                    <a:gd name="T9" fmla="*/ 0 h 386"/>
                    <a:gd name="T10" fmla="*/ 0 w 709"/>
                    <a:gd name="T11" fmla="*/ 0 h 386"/>
                    <a:gd name="T12" fmla="*/ 0 w 709"/>
                    <a:gd name="T13" fmla="*/ 0 h 386"/>
                    <a:gd name="T14" fmla="*/ 0 w 709"/>
                    <a:gd name="T15" fmla="*/ 0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 dirty="0"/>
                </a:p>
              </p:txBody>
            </p:sp>
          </p:grpSp>
        </p:grpSp>
        <p:sp>
          <p:nvSpPr>
            <p:cNvPr id="103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angleymillinfantschool.co.uk/curriculum/classes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https://encrypted-tbn0.gstatic.com/images?q=tbn:ANd9GcTbgkxPwrHAuriQrM2dOh-nxbXLXEQS_5diFM-uSVqeu59ShOy0X5LQYRIsOG_4zNJnxvC54WmhCzxfqkgQ:https://i.pinimg.com/736x/5c/f5/f7/5cf5f7b6e328badb260fdbf9b378c5e6.jpg&amp;usqp=CAU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https://encrypted-tbn0.gstatic.com/images?q=tbn:ANd9GcTbgkxPwrHAuriQrM2dOh-nxbXLXEQS_5diFM-uSVqeu59ShOy0X5LQYRIsOG_4zNJnxvC54WmhCzxfqkgQ:https://i.pinimg.com/736x/5c/f5/f7/5cf5f7b6e328badb260fdbf9b378c5e6.jpg&amp;usqp=CAU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ttlewandlelettersandsounds.org.uk/resources/for-parents/#tabnametabHowWeTeach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1560" y="1556792"/>
            <a:ext cx="7520880" cy="2273300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dirty="0"/>
              <a:t>Welcome to Year 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en-GB" altLang="en-US" baseline="30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GB" altLang="en-US" baseline="30000" dirty="0"/>
              <a:t>SEPTEMBER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76250"/>
            <a:ext cx="7632700" cy="973138"/>
          </a:xfrm>
        </p:spPr>
        <p:txBody>
          <a:bodyPr/>
          <a:lstStyle/>
          <a:p>
            <a:pPr eaLnBrk="1" hangingPunct="1"/>
            <a:r>
              <a:rPr lang="en-GB" altLang="en-US" sz="4000" u="sng" dirty="0"/>
              <a:t>Our Curriculum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6797" y="1885798"/>
            <a:ext cx="7993062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sz="2400" dirty="0"/>
              <a:t>On the website there is a link to what we learn in Year 1.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400" dirty="0">
                <a:hlinkClick r:id="rId2"/>
              </a:rPr>
              <a:t>https://www.langleymillinfantschool.co.uk/curriculum/classes/</a:t>
            </a:r>
            <a:r>
              <a:rPr lang="en-GB" altLang="en-US" sz="2400" dirty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400" dirty="0"/>
              <a:t>Every term I add a medium-term plan which has news and updates that shows what we will be learning and any events for the term.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400" dirty="0"/>
              <a:t>Extra events and any other news will be added to Dojo as we need to.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-243408"/>
            <a:ext cx="6870700" cy="1600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b="1" dirty="0"/>
              <a:t>Our topics..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7696200" cy="504056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Topics this year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>
                <a:solidFill>
                  <a:srgbClr val="FF0000"/>
                </a:solidFill>
              </a:rPr>
              <a:t>Autumn 1 –</a:t>
            </a:r>
            <a:r>
              <a:rPr lang="en-US" altLang="en-US" sz="2000" dirty="0"/>
              <a:t> Cool School ( Victorian day will be Monday 14</a:t>
            </a:r>
            <a:r>
              <a:rPr lang="en-US" altLang="en-US" sz="2000" baseline="30000" dirty="0"/>
              <a:t>th</a:t>
            </a:r>
            <a:r>
              <a:rPr lang="en-US" altLang="en-US" sz="2000" dirty="0"/>
              <a:t> October)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>
                <a:solidFill>
                  <a:srgbClr val="FF0000"/>
                </a:solidFill>
              </a:rPr>
              <a:t>Autumn 2 – </a:t>
            </a:r>
            <a:r>
              <a:rPr lang="en-US" altLang="en-US" sz="2000" dirty="0"/>
              <a:t>The Great Fire of London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>
                <a:solidFill>
                  <a:srgbClr val="FF0000"/>
                </a:solidFill>
              </a:rPr>
              <a:t>Spring – </a:t>
            </a:r>
            <a:r>
              <a:rPr lang="en-US" altLang="en-US" sz="2000" dirty="0"/>
              <a:t>Hullaballoo Zoo</a:t>
            </a:r>
            <a:endParaRPr lang="en-GB" sz="2000" i="1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>
                <a:solidFill>
                  <a:srgbClr val="FF0000"/>
                </a:solidFill>
              </a:rPr>
              <a:t>Spring – </a:t>
            </a:r>
            <a:r>
              <a:rPr lang="en-US" altLang="en-US" sz="2000" dirty="0"/>
              <a:t>Outstanding Oceans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>
                <a:solidFill>
                  <a:srgbClr val="FF0000"/>
                </a:solidFill>
              </a:rPr>
              <a:t>Summer </a:t>
            </a:r>
            <a:r>
              <a:rPr lang="en-US" altLang="en-US" sz="2000" i="1" dirty="0">
                <a:solidFill>
                  <a:srgbClr val="FF0000"/>
                </a:solidFill>
              </a:rPr>
              <a:t>–</a:t>
            </a:r>
            <a:r>
              <a:rPr lang="en-US" altLang="en-US" sz="2000" dirty="0">
                <a:solidFill>
                  <a:srgbClr val="FF0000"/>
                </a:solidFill>
              </a:rPr>
              <a:t> </a:t>
            </a:r>
            <a:r>
              <a:rPr lang="en-US" altLang="en-US" sz="2000" dirty="0"/>
              <a:t>Castles and Crowns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>
                <a:solidFill>
                  <a:srgbClr val="FF0000"/>
                </a:solidFill>
              </a:rPr>
              <a:t>Summer </a:t>
            </a:r>
            <a:r>
              <a:rPr lang="en-US" altLang="en-US" sz="2000" i="1" dirty="0">
                <a:solidFill>
                  <a:srgbClr val="FF0000"/>
                </a:solidFill>
              </a:rPr>
              <a:t>–</a:t>
            </a:r>
            <a:r>
              <a:rPr lang="en-US" altLang="en-US" sz="2000" dirty="0">
                <a:solidFill>
                  <a:srgbClr val="FF0000"/>
                </a:solidFill>
              </a:rPr>
              <a:t> </a:t>
            </a:r>
            <a:r>
              <a:rPr lang="en-US" altLang="en-US" sz="2000" dirty="0"/>
              <a:t>Fairytales             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20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000" dirty="0"/>
              <a:t>More details for each of these topics will be on the medium- term plans and class newsletters.</a:t>
            </a:r>
            <a:endParaRPr lang="en-GB" altLang="en-US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452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052736"/>
            <a:ext cx="8424863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GB" altLang="en-US" sz="2400" dirty="0"/>
              <a:t>PE days – Monday and Friday, please have pumps </a:t>
            </a:r>
          </a:p>
          <a:p>
            <a:pPr marL="400050" lvl="1" indent="0" eaLnBrk="1" hangingPunct="1">
              <a:lnSpc>
                <a:spcPct val="90000"/>
              </a:lnSpc>
              <a:buNone/>
              <a:defRPr/>
            </a:pPr>
            <a:r>
              <a:rPr lang="en-GB" altLang="en-US" sz="2400" dirty="0"/>
              <a:t>in school all the time and come in your active uniform.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altLang="en-US" sz="2400" dirty="0"/>
              <a:t>Snack – fresh fruit is provided everyday at play time, this comes from the Government healthy schools initiative.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altLang="en-US" sz="2400" dirty="0"/>
              <a:t>Water bottles are kept in the classroom and the children can refill them whenever they need to.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altLang="en-US" sz="2400" dirty="0"/>
              <a:t>Wellies on pegs are also really useful during the year so we can still get outside all year round.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altLang="en-US" sz="2400" dirty="0"/>
              <a:t>Please make sure you have signed up to Dojo, come and speak to us if you’re having any problems with this.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GB" altLang="en-US" sz="2400" dirty="0"/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GB" altLang="en-US" sz="2400" dirty="0"/>
              <a:t>	         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Behaviour and Awards </a:t>
            </a:r>
            <a:br>
              <a:rPr lang="en-GB" altLang="en-US" dirty="0"/>
            </a:br>
            <a:endParaRPr lang="en-GB" altLang="en-US" dirty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659194" y="1052736"/>
            <a:ext cx="7696200" cy="3657600"/>
          </a:xfrm>
        </p:spPr>
        <p:txBody>
          <a:bodyPr/>
          <a:lstStyle/>
          <a:p>
            <a:r>
              <a:rPr lang="en-GB" altLang="en-US" dirty="0"/>
              <a:t>We have a positive approach to behaviour regulation.</a:t>
            </a:r>
          </a:p>
          <a:p>
            <a:r>
              <a:rPr lang="en-GB" altLang="en-US" dirty="0"/>
              <a:t>Bucket fillers are rewarded each day using Dojo points and one child receives the class award each week.</a:t>
            </a:r>
          </a:p>
          <a:p>
            <a:r>
              <a:rPr lang="en-GB" altLang="en-US" dirty="0"/>
              <a:t>The Super Satin Mice of the week is awarded every Friday in our celebration assembly, this award is linked to our school values.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539552" y="278795"/>
            <a:ext cx="6985000" cy="765175"/>
          </a:xfrm>
        </p:spPr>
        <p:txBody>
          <a:bodyPr/>
          <a:lstStyle/>
          <a:p>
            <a:r>
              <a:rPr lang="en-GB" altLang="en-US" dirty="0"/>
              <a:t>School vision and values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EF592-C7AC-40A7-AA66-99F0F5875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FA7072-A443-4619-B6E2-D7CF13B7E3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840" y="1076200"/>
            <a:ext cx="6985000" cy="493342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116013"/>
          </a:xfrm>
        </p:spPr>
        <p:txBody>
          <a:bodyPr/>
          <a:lstStyle/>
          <a:p>
            <a:pPr eaLnBrk="1" hangingPunct="1"/>
            <a:r>
              <a:rPr lang="en-GB" altLang="en-US" dirty="0"/>
              <a:t>How can you help </a:t>
            </a:r>
            <a:r>
              <a:rPr lang="en-GB" altLang="en-US" dirty="0">
                <a:sym typeface="Wingdings" panose="05000000000000000000" pitchFamily="2" charset="2"/>
              </a:rPr>
              <a:t></a:t>
            </a:r>
            <a:r>
              <a:rPr lang="en-GB" altLang="en-US" dirty="0"/>
              <a:t>…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GB" altLang="en-US" sz="2800" dirty="0"/>
              <a:t>Read, read, read!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GB" altLang="en-US" sz="2800" dirty="0"/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GB" altLang="en-US" sz="2800" dirty="0"/>
              <a:t>   Please read 5 times a week whenever you can, it really does make a difference.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GB" altLang="en-US" sz="2800" dirty="0"/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GB" altLang="en-US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116013"/>
          </a:xfrm>
        </p:spPr>
        <p:txBody>
          <a:bodyPr/>
          <a:lstStyle/>
          <a:p>
            <a:pPr eaLnBrk="1" hangingPunct="1"/>
            <a:r>
              <a:rPr lang="en-GB" altLang="en-US" dirty="0"/>
              <a:t>Other information  </a:t>
            </a:r>
            <a:r>
              <a:rPr lang="en-GB" altLang="en-US" dirty="0">
                <a:sym typeface="Wingdings" panose="05000000000000000000" pitchFamily="2" charset="2"/>
              </a:rPr>
              <a:t></a:t>
            </a:r>
            <a:r>
              <a:rPr lang="en-GB" altLang="en-US" dirty="0"/>
              <a:t>…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GB" altLang="en-US" sz="2800" dirty="0"/>
              <a:t>After school clubs will run throughout the year both with school staff and the outside providers that we use.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altLang="en-US" sz="2800" dirty="0"/>
              <a:t>Miss Crossley the Family Support Worker is available if you have concerns that you wish to discuss.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altLang="en-US" sz="2800" dirty="0"/>
              <a:t>Miss Brown our school SENDCo is also available if you have a concern that you would like to discuss.</a:t>
            </a:r>
          </a:p>
        </p:txBody>
      </p:sp>
    </p:spTree>
    <p:extLst>
      <p:ext uri="{BB962C8B-B14F-4D97-AF65-F5344CB8AC3E}">
        <p14:creationId xmlns:p14="http://schemas.microsoft.com/office/powerpoint/2010/main" val="41214077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404813"/>
            <a:ext cx="6870700" cy="828675"/>
          </a:xfrm>
        </p:spPr>
        <p:txBody>
          <a:bodyPr/>
          <a:lstStyle/>
          <a:p>
            <a:pPr eaLnBrk="1" hangingPunct="1"/>
            <a:r>
              <a:rPr lang="en-GB" altLang="en-US" dirty="0"/>
              <a:t>Thank you for coming!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44675"/>
            <a:ext cx="7696200" cy="3657600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en-GB" altLang="en-US" sz="2800" dirty="0"/>
              <a:t>We are available if you have any worries at the beginning or end of the day!</a:t>
            </a:r>
          </a:p>
          <a:p>
            <a:pPr marL="0" indent="0" algn="ctr" eaLnBrk="1" hangingPunct="1">
              <a:buFontTx/>
              <a:buNone/>
              <a:defRPr/>
            </a:pPr>
            <a:endParaRPr lang="en-GB" altLang="en-US" sz="2800" dirty="0"/>
          </a:p>
          <a:p>
            <a:pPr marL="0" indent="0" algn="ctr" eaLnBrk="1" hangingPunct="1">
              <a:buFontTx/>
              <a:buNone/>
              <a:defRPr/>
            </a:pPr>
            <a:r>
              <a:rPr lang="en-GB" altLang="en-US" sz="2800" dirty="0"/>
              <a:t>Or send us a message on Dojo.</a:t>
            </a:r>
          </a:p>
          <a:p>
            <a:pPr eaLnBrk="1" hangingPunct="1">
              <a:defRPr/>
            </a:pPr>
            <a:endParaRPr lang="en-GB" altLang="en-US" sz="2800" dirty="0"/>
          </a:p>
          <a:p>
            <a:pPr marL="0" indent="0" algn="ctr" eaLnBrk="1" hangingPunct="1">
              <a:buFontTx/>
              <a:buNone/>
              <a:defRPr/>
            </a:pPr>
            <a:r>
              <a:rPr lang="en-GB" altLang="en-US" sz="2800" dirty="0"/>
              <a:t>Any questions, please ask </a:t>
            </a:r>
            <a:r>
              <a:rPr lang="en-GB" altLang="en-US" dirty="0">
                <a:sym typeface="Wingdings" panose="05000000000000000000" pitchFamily="2" charset="2"/>
              </a:rPr>
              <a:t></a:t>
            </a:r>
            <a:endParaRPr lang="en-GB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1412875"/>
            <a:ext cx="5976664" cy="900113"/>
          </a:xfrm>
        </p:spPr>
        <p:txBody>
          <a:bodyPr/>
          <a:lstStyle/>
          <a:p>
            <a:pPr eaLnBrk="1" hangingPunct="1"/>
            <a:r>
              <a:rPr lang="en-GB" altLang="en-US" dirty="0"/>
              <a:t>Hello</a:t>
            </a:r>
            <a:br>
              <a:rPr lang="en-GB" altLang="en-US" dirty="0"/>
            </a:br>
            <a:r>
              <a:rPr lang="en-GB" altLang="en-US" dirty="0"/>
              <a:t>We are  Year One!</a:t>
            </a:r>
            <a:br>
              <a:rPr lang="en-GB" altLang="en-US" dirty="0"/>
            </a:br>
            <a:br>
              <a:rPr lang="en-GB" altLang="en-US" sz="1800" dirty="0"/>
            </a:br>
            <a:r>
              <a:rPr lang="en-GB" altLang="en-US" sz="2800" b="1" dirty="0"/>
              <a:t>Super Satin Mice</a:t>
            </a:r>
            <a:br>
              <a:rPr lang="en-GB" altLang="en-US" sz="1800" dirty="0"/>
            </a:br>
            <a:endParaRPr lang="en-GB" altLang="en-US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/>
          <a:p>
            <a:r>
              <a:rPr lang="en-GB" altLang="en-US"/>
              <a:t>     Teacher in Year 1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26F72D9-3869-F981-52AD-7A63269886F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1" b="23665"/>
          <a:stretch/>
        </p:blipFill>
        <p:spPr>
          <a:xfrm>
            <a:off x="3575050" y="273050"/>
            <a:ext cx="5111750" cy="5853113"/>
          </a:xfrm>
          <a:prstGeom prst="rect">
            <a:avLst/>
          </a:prstGeom>
          <a:noFill/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244C811-D2EF-4292-9952-35057B1F3EA5}"/>
              </a:ext>
            </a:extLst>
          </p:cNvPr>
          <p:cNvSpPr txBox="1"/>
          <p:nvPr/>
        </p:nvSpPr>
        <p:spPr bwMode="auto"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>
              <a:spcBef>
                <a:spcPct val="20000"/>
              </a:spcBef>
            </a:pPr>
            <a:r>
              <a:rPr lang="en-US" sz="1400">
                <a:latin typeface="+mn-lt"/>
                <a:ea typeface="+mn-ea"/>
                <a:cs typeface="+mn-cs"/>
              </a:rPr>
              <a:t>Mrs Wilmott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 idx="4294967295"/>
          </p:nvPr>
        </p:nvSpPr>
        <p:spPr>
          <a:xfrm>
            <a:off x="865086" y="305197"/>
            <a:ext cx="6870700" cy="842962"/>
          </a:xfrm>
        </p:spPr>
        <p:txBody>
          <a:bodyPr/>
          <a:lstStyle/>
          <a:p>
            <a:r>
              <a:rPr lang="en-GB" altLang="en-US" dirty="0">
                <a:solidFill>
                  <a:srgbClr val="FF0000"/>
                </a:solidFill>
              </a:rPr>
              <a:t>     Staff in Year 1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22808A0-380A-4DC4-905A-4749D27E4F02}"/>
              </a:ext>
            </a:extLst>
          </p:cNvPr>
          <p:cNvSpPr txBox="1"/>
          <p:nvPr/>
        </p:nvSpPr>
        <p:spPr>
          <a:xfrm>
            <a:off x="5386286" y="4236424"/>
            <a:ext cx="22384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Miss Wakefield will teach on a Wednesday afternoon.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CE2BB49-18EC-0B64-B4ED-EA87ECB297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1236" y="1700808"/>
            <a:ext cx="1528564" cy="2292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C8D183B-9E0B-90D7-1737-62FBADA2C0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1290469"/>
            <a:ext cx="1905000" cy="28575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D82382E-F2C2-D879-D244-5E9D0CF84B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7936" y="1418481"/>
            <a:ext cx="1905000" cy="28575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730AD39-1727-3094-07D2-773A72A0B785}"/>
              </a:ext>
            </a:extLst>
          </p:cNvPr>
          <p:cNvSpPr txBox="1"/>
          <p:nvPr/>
        </p:nvSpPr>
        <p:spPr>
          <a:xfrm>
            <a:off x="865086" y="4797152"/>
            <a:ext cx="190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Mrs Purdy Monday-Thursday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877B85-2B14-15B2-EF0E-53B59D388945}"/>
              </a:ext>
            </a:extLst>
          </p:cNvPr>
          <p:cNvSpPr txBox="1"/>
          <p:nvPr/>
        </p:nvSpPr>
        <p:spPr>
          <a:xfrm>
            <a:off x="3347936" y="5013176"/>
            <a:ext cx="1905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Mrs Hallam-Friday and nurture/phonics/writing interventions.</a:t>
            </a:r>
          </a:p>
        </p:txBody>
      </p:sp>
    </p:spTree>
    <p:extLst>
      <p:ext uri="{BB962C8B-B14F-4D97-AF65-F5344CB8AC3E}">
        <p14:creationId xmlns:p14="http://schemas.microsoft.com/office/powerpoint/2010/main" val="1583551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971600" y="-32650"/>
            <a:ext cx="6870700" cy="1044575"/>
          </a:xfrm>
        </p:spPr>
        <p:txBody>
          <a:bodyPr/>
          <a:lstStyle/>
          <a:p>
            <a:pPr eaLnBrk="1" hangingPunct="1"/>
            <a:r>
              <a:rPr lang="en-GB" altLang="en-US" dirty="0"/>
              <a:t>Morning and End of Day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827584" y="1124744"/>
            <a:ext cx="7921625" cy="5329238"/>
          </a:xfrm>
        </p:spPr>
        <p:txBody>
          <a:bodyPr/>
          <a:lstStyle/>
          <a:p>
            <a:pPr eaLnBrk="1" hangingPunct="1"/>
            <a:r>
              <a:rPr lang="en-GB" altLang="en-US" sz="2800" dirty="0"/>
              <a:t>School starts at 8.55am and finishes at 3.25am</a:t>
            </a:r>
          </a:p>
          <a:p>
            <a:pPr eaLnBrk="1" hangingPunct="1"/>
            <a:r>
              <a:rPr lang="en-GB" altLang="en-US" sz="2800" dirty="0"/>
              <a:t>Mrs Wilmott is usually available at these times, after school we can be more flexible if you need to see us. </a:t>
            </a:r>
          </a:p>
          <a:p>
            <a:pPr eaLnBrk="1" hangingPunct="1"/>
            <a:r>
              <a:rPr lang="en-GB" altLang="en-US" sz="2800" dirty="0"/>
              <a:t>If someone different is collecting, please call the office, pop a message on Dojo or see me at the start of the day </a:t>
            </a:r>
            <a:r>
              <a:rPr lang="en-GB" altLang="en-US" sz="2800" dirty="0">
                <a:sym typeface="Wingdings" panose="05000000000000000000" pitchFamily="2" charset="2"/>
              </a:rPr>
              <a:t></a:t>
            </a:r>
          </a:p>
          <a:p>
            <a:pPr eaLnBrk="1" hangingPunct="1"/>
            <a:r>
              <a:rPr lang="en-GB" altLang="en-US" sz="2800" dirty="0">
                <a:sym typeface="Wingdings" panose="05000000000000000000" pitchFamily="2" charset="2"/>
              </a:rPr>
              <a:t>Daily posts will be added to Dojo at the end of each day.</a:t>
            </a:r>
          </a:p>
          <a:p>
            <a:pPr marL="0" indent="0" eaLnBrk="1" hangingPunct="1">
              <a:buNone/>
            </a:pPr>
            <a:endParaRPr lang="en-GB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922848" y="154916"/>
            <a:ext cx="6870700" cy="973138"/>
          </a:xfrm>
        </p:spPr>
        <p:txBody>
          <a:bodyPr/>
          <a:lstStyle/>
          <a:p>
            <a:pPr eaLnBrk="1" hangingPunct="1"/>
            <a:r>
              <a:rPr lang="en-GB" altLang="en-US" dirty="0"/>
              <a:t>Reading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988840"/>
            <a:ext cx="7993063" cy="3657600"/>
          </a:xfrm>
        </p:spPr>
        <p:txBody>
          <a:bodyPr/>
          <a:lstStyle/>
          <a:p>
            <a:pPr eaLnBrk="1" hangingPunct="1"/>
            <a:r>
              <a:rPr lang="en-GB" altLang="en-US" sz="2800" dirty="0"/>
              <a:t>If you read 5 times a week the children get a stamp on their church tower chart and their photo goes on the reading tower in the corridor.</a:t>
            </a:r>
          </a:p>
          <a:p>
            <a:pPr eaLnBrk="1" hangingPunct="1"/>
            <a:r>
              <a:rPr lang="en-GB" altLang="en-US" sz="2800" dirty="0"/>
              <a:t>When it is full we celebrate in our Awards Assembly and the children get a new book.</a:t>
            </a:r>
          </a:p>
          <a:p>
            <a:pPr eaLnBrk="1" hangingPunct="1"/>
            <a:r>
              <a:rPr lang="en-GB" altLang="en-US" sz="2800" dirty="0"/>
              <a:t>Reading books need to be in school every day. </a:t>
            </a:r>
          </a:p>
          <a:p>
            <a:pPr eaLnBrk="1" hangingPunct="1"/>
            <a:endParaRPr lang="en-GB" altLang="en-US" sz="2800" dirty="0"/>
          </a:p>
        </p:txBody>
      </p:sp>
      <p:pic>
        <p:nvPicPr>
          <p:cNvPr id="2" name="Picture 2" descr="Roald Dahl Quotes | Roald dahl quotes, Roald dahl books, Quotes">
            <a:extLst>
              <a:ext uri="{FF2B5EF4-FFF2-40B4-BE49-F238E27FC236}">
                <a16:creationId xmlns:a16="http://schemas.microsoft.com/office/drawing/2014/main" id="{F405EC5E-A251-4A90-A5B5-8A13317F83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417" y="436932"/>
            <a:ext cx="1562127" cy="1407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922848" y="154916"/>
            <a:ext cx="6870700" cy="973138"/>
          </a:xfrm>
        </p:spPr>
        <p:txBody>
          <a:bodyPr/>
          <a:lstStyle/>
          <a:p>
            <a:pPr eaLnBrk="1" hangingPunct="1"/>
            <a:r>
              <a:rPr lang="en-GB" altLang="en-US" sz="3600" dirty="0"/>
              <a:t>Reading and Phonics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988840"/>
            <a:ext cx="7993063" cy="3657600"/>
          </a:xfrm>
        </p:spPr>
        <p:txBody>
          <a:bodyPr/>
          <a:lstStyle/>
          <a:p>
            <a:pPr eaLnBrk="1" hangingPunct="1"/>
            <a:r>
              <a:rPr lang="en-GB" altLang="en-US" sz="2800" dirty="0"/>
              <a:t>We have started a new phonics and reading scheme this year called Little Wandle.</a:t>
            </a:r>
          </a:p>
          <a:p>
            <a:pPr eaLnBrk="1" hangingPunct="1"/>
            <a:r>
              <a:rPr lang="en-GB" altLang="en-US" sz="2800" dirty="0"/>
              <a:t>These books will also be used for group reading in class three times a week so these will only be changed once each week.</a:t>
            </a:r>
          </a:p>
          <a:p>
            <a:pPr eaLnBrk="1" hangingPunct="1"/>
            <a:r>
              <a:rPr lang="en-GB" altLang="en-US" sz="2800" dirty="0"/>
              <a:t>Our Library day is a Tuesday when the children can change their reading for pleasure book.</a:t>
            </a:r>
          </a:p>
        </p:txBody>
      </p:sp>
      <p:pic>
        <p:nvPicPr>
          <p:cNvPr id="2" name="Picture 2" descr="Roald Dahl Quotes | Roald dahl quotes, Roald dahl books, Quotes">
            <a:extLst>
              <a:ext uri="{FF2B5EF4-FFF2-40B4-BE49-F238E27FC236}">
                <a16:creationId xmlns:a16="http://schemas.microsoft.com/office/drawing/2014/main" id="{F405EC5E-A251-4A90-A5B5-8A13317F83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417" y="436932"/>
            <a:ext cx="1562127" cy="1407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4689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922848" y="154916"/>
            <a:ext cx="6870700" cy="973138"/>
          </a:xfrm>
        </p:spPr>
        <p:txBody>
          <a:bodyPr/>
          <a:lstStyle/>
          <a:p>
            <a:pPr eaLnBrk="1" hangingPunct="1"/>
            <a:r>
              <a:rPr lang="en-GB" altLang="en-US" dirty="0"/>
              <a:t>Reading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1666" y="1128054"/>
            <a:ext cx="7993063" cy="3657600"/>
          </a:xfrm>
        </p:spPr>
        <p:txBody>
          <a:bodyPr/>
          <a:lstStyle/>
          <a:p>
            <a:pPr eaLnBrk="1" hangingPunct="1"/>
            <a:r>
              <a:rPr lang="en-GB" altLang="en-US" sz="2400" dirty="0"/>
              <a:t>Children will have a library book and a Little Wandle reading book linked to the phonic sounds we are learning in class.</a:t>
            </a:r>
          </a:p>
          <a:p>
            <a:pPr eaLnBrk="1" hangingPunct="1"/>
            <a:endParaRPr lang="en-GB" altLang="en-US" sz="2000" dirty="0"/>
          </a:p>
          <a:p>
            <a:pPr eaLnBrk="1" hangingPunct="1"/>
            <a:endParaRPr lang="en-GB" altLang="en-US" sz="2000" dirty="0"/>
          </a:p>
          <a:p>
            <a:pPr eaLnBrk="1" hangingPunct="1"/>
            <a:endParaRPr lang="en-GB" altLang="en-US" sz="2000" dirty="0"/>
          </a:p>
          <a:p>
            <a:pPr marL="0" indent="0" eaLnBrk="1" hangingPunct="1">
              <a:buNone/>
            </a:pP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60404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0C48BB0-9A20-47F5-9EE8-90E9EDBA9889}"/>
              </a:ext>
            </a:extLst>
          </p:cNvPr>
          <p:cNvSpPr txBox="1"/>
          <p:nvPr/>
        </p:nvSpPr>
        <p:spPr>
          <a:xfrm>
            <a:off x="3851920" y="116632"/>
            <a:ext cx="67687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Phonics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C3C7A9B-8A0C-4EF6-8DDC-2DE88B1092D3}"/>
              </a:ext>
            </a:extLst>
          </p:cNvPr>
          <p:cNvSpPr txBox="1"/>
          <p:nvPr/>
        </p:nvSpPr>
        <p:spPr>
          <a:xfrm>
            <a:off x="971600" y="824518"/>
            <a:ext cx="748883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We use the Little Wandle Phonics scheme throughout school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It is one of the most popular government approved schemes with a very good outcomes for pupils.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Their website has a parent’s section but as we introduce each part we will share information with you.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hlinkClick r:id="rId2"/>
              </a:rPr>
              <a:t>https://www.littlewandlelettersandsounds.org.uk/resources/for-parents/#tabnametabHowWeTeach</a:t>
            </a:r>
            <a:r>
              <a:rPr lang="en-GB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11489428"/>
      </p:ext>
    </p:extLst>
  </p:cSld>
  <p:clrMapOvr>
    <a:masterClrMapping/>
  </p:clrMapOvr>
</p:sld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Arial"/>
      </a:majorFont>
      <a:minorFont>
        <a:latin typeface="Comic Sans MS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A1F200E512B740AA4762CF35BDB9EE" ma:contentTypeVersion="18" ma:contentTypeDescription="Create a new document." ma:contentTypeScope="" ma:versionID="8139ee66dd40eab798811f99eb94dcc4">
  <xsd:schema xmlns:xsd="http://www.w3.org/2001/XMLSchema" xmlns:xs="http://www.w3.org/2001/XMLSchema" xmlns:p="http://schemas.microsoft.com/office/2006/metadata/properties" xmlns:ns2="d8727af7-f92c-46f2-ba04-a57eb07989c8" xmlns:ns3="83af1b17-0318-4540-b08d-4ac535070cac" targetNamespace="http://schemas.microsoft.com/office/2006/metadata/properties" ma:root="true" ma:fieldsID="48414e018eefc7195f6dfd356f11a5d7" ns2:_="" ns3:_="">
    <xsd:import namespace="d8727af7-f92c-46f2-ba04-a57eb07989c8"/>
    <xsd:import namespace="83af1b17-0318-4540-b08d-4ac535070ca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727af7-f92c-46f2-ba04-a57eb07989c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55e3feb-5145-45f4-8d60-6b2e071f0a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af1b17-0318-4540-b08d-4ac535070ca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57d21a6-1fac-439d-9d78-276b5df3fdf4}" ma:internalName="TaxCatchAll" ma:showField="CatchAllData" ma:web="83af1b17-0318-4540-b08d-4ac535070ca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3af1b17-0318-4540-b08d-4ac535070cac" xsi:nil="true"/>
    <lcf76f155ced4ddcb4097134ff3c332f xmlns="d8727af7-f92c-46f2-ba04-a57eb07989c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B5F9A5A-9513-4C1D-A056-3424E2C531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9E219ED-7318-4EF8-9064-5DCE855853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8727af7-f92c-46f2-ba04-a57eb07989c8"/>
    <ds:schemaRef ds:uri="83af1b17-0318-4540-b08d-4ac535070c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E04AB3B-E108-4F86-9B87-3F871214085F}">
  <ds:schemaRefs>
    <ds:schemaRef ds:uri="http://purl.org/dc/elements/1.1/"/>
    <ds:schemaRef ds:uri="http://purl.org/dc/terms/"/>
    <ds:schemaRef ds:uri="83af1b17-0318-4540-b08d-4ac535070cac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d8727af7-f92c-46f2-ba04-a57eb07989c8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a9853cd0-ef19-4ed5-b480-28baca27d3fa}" enabled="0" method="" siteId="{a9853cd0-ef19-4ed5-b480-28baca27d3f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3267</TotalTime>
  <Words>762</Words>
  <Application>Microsoft Office PowerPoint</Application>
  <PresentationFormat>On-screen Show (4:3)</PresentationFormat>
  <Paragraphs>79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Comic Sans MS</vt:lpstr>
      <vt:lpstr>Wingdings</vt:lpstr>
      <vt:lpstr>Crayons</vt:lpstr>
      <vt:lpstr>Welcome to Year 1</vt:lpstr>
      <vt:lpstr>Hello We are  Year One!  Super Satin Mice </vt:lpstr>
      <vt:lpstr>     Teacher in Year 1 </vt:lpstr>
      <vt:lpstr>     Staff in Year 1 </vt:lpstr>
      <vt:lpstr>Morning and End of Day</vt:lpstr>
      <vt:lpstr>Reading</vt:lpstr>
      <vt:lpstr>Reading and Phonics</vt:lpstr>
      <vt:lpstr>Reading</vt:lpstr>
      <vt:lpstr>PowerPoint Presentation</vt:lpstr>
      <vt:lpstr>Our Curriculum</vt:lpstr>
      <vt:lpstr>Our topics..</vt:lpstr>
      <vt:lpstr>PowerPoint Presentation</vt:lpstr>
      <vt:lpstr>Behaviour and Awards  </vt:lpstr>
      <vt:lpstr>School vision and values</vt:lpstr>
      <vt:lpstr>How can you help …</vt:lpstr>
      <vt:lpstr>Other information  …</vt:lpstr>
      <vt:lpstr>Thank you for coming!</vt:lpstr>
    </vt:vector>
  </TitlesOfParts>
  <Company>NCC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Parents Meeting</dc:title>
  <dc:creator>edIT</dc:creator>
  <cp:lastModifiedBy>Danielle Wilmott</cp:lastModifiedBy>
  <cp:revision>76</cp:revision>
  <cp:lastPrinted>2021-10-06T07:23:24Z</cp:lastPrinted>
  <dcterms:created xsi:type="dcterms:W3CDTF">2004-10-07T18:28:31Z</dcterms:created>
  <dcterms:modified xsi:type="dcterms:W3CDTF">2024-09-12T19:13:50Z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0x010100F3A1F200E512B740AA4762CF35BDB9EE</vt:lpwstr>
  </property>
  <property fmtid="{D5CDD505-2E9C-101B-9397-08002B2CF9AE}" pid="3" name="MediaServiceImageTags">
    <vt:lpwstr/>
  </property>
</Properties>
</file>