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3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52CDA2-DADD-4838-81DA-AE397F3F6028}" v="5" dt="2024-10-08T09:43:31.7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8"/>
  </p:normalViewPr>
  <p:slideViewPr>
    <p:cSldViewPr snapToGrid="0">
      <p:cViewPr varScale="1">
        <p:scale>
          <a:sx n="118" d="100"/>
          <a:sy n="118" d="100"/>
        </p:scale>
        <p:origin x="2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90C07-D1C1-55B1-7A80-7B055DF379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A88B0-58D7-71AE-1F4C-F2DE485330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BF775F-B5BD-7BA3-575A-327C83CE4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A8B-43F4-C448-B64E-4304B04C7AF5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46B88-2653-E9B9-E47A-3E0252817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74BC0-4F4D-DDAE-6C9F-19E70FE3B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19725-C9F3-3246-98E4-83CD634DA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511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9B23E-6F9F-F577-6222-414331B2A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F47EAD-6A89-D991-5014-BCE625F051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45FE62-B90E-8EEB-734B-4323BC4FE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A8B-43F4-C448-B64E-4304B04C7AF5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12CD9D-7E8B-7BAB-BDBE-C6029F933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06E54-56E3-B073-6E09-EA1D82A01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19725-C9F3-3246-98E4-83CD634DA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9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A03F07-C38E-18D5-6CC9-1C6C26160A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71AF9D-FE54-3A45-B3D0-7CA8399BDE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01A8AE-7175-7AE7-D188-89AE1E49C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A8B-43F4-C448-B64E-4304B04C7AF5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D0B5C-D4C5-C00B-50CA-6EA5CBAD6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D91C0-AAD3-1783-9118-E7899EAB4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19725-C9F3-3246-98E4-83CD634DA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79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tts 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8397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9BBAF-C5F3-D70E-EE2D-09A6E8673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5825C-8EAF-BB49-0A2D-EFEC25E16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C8F7B-2764-085F-8C94-C59E6AE9A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A8B-43F4-C448-B64E-4304B04C7AF5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C876B-0935-011E-EEE8-C546A8EE0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6830C-9557-909B-BB5D-256F891E5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19725-C9F3-3246-98E4-83CD634DA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15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8588A-9CD5-7B26-1A74-BEC3D5305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2A5D0-5E12-5036-D5CD-ECA1124102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358910-6CDC-F22A-F9C7-50BF4EB11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A8B-43F4-C448-B64E-4304B04C7AF5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FA383-C6BB-8EB4-7C50-D0BD9D3CE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CA0A1-CD13-B00B-76B2-45F382C7C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19725-C9F3-3246-98E4-83CD634DA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481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9EE97-4A0D-F893-AB8E-4DED33DB3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1FD6B-6332-7C76-7A7E-E5B1C00C42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B6E817-D69A-6092-1379-066D43958E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18E0BA-0C84-D7CC-75F0-574FE8548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A8B-43F4-C448-B64E-4304B04C7AF5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E6BCD-3693-597C-F015-AF9AFBAD3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64612E-6112-8E35-76BE-16288FEBC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19725-C9F3-3246-98E4-83CD634DA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123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74DFB-8340-B13C-CB31-68933264D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5ADF4A-2DC7-9788-23C7-C320B1FC8C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7F179F-99B3-591B-127E-0D5A4DF303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6CE253-68B5-04A1-79B2-9988F0CB24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CE4DA9-8B0A-12EF-D741-E6B21ADE57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BF180D-0E53-E080-891C-82ED491E5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A8B-43F4-C448-B64E-4304B04C7AF5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8B121D-47EB-6CB1-D460-0EB90B9D6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ECB562-D3E7-1BA3-06E4-CB8437E14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19725-C9F3-3246-98E4-83CD634DA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004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C3B4E-78D2-6F78-FC03-D41932653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576A8A-F878-4AAF-267A-1E97D7B31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A8B-43F4-C448-B64E-4304B04C7AF5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C8D136-FCD7-1850-78C7-E31D40620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C6512D-4021-EC97-5E32-EEEE6B85A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19725-C9F3-3246-98E4-83CD634DA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865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55E08E-ABF6-A96E-C847-6342F95B7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A8B-43F4-C448-B64E-4304B04C7AF5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20A161-F88B-4AD7-8395-77C0A7685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516D3-2249-7310-5E83-4D2732CD2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19725-C9F3-3246-98E4-83CD634DA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971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0B3FF-2357-51CE-4E7A-69144DEA8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D4CC1-9C80-315F-D6AE-99B4302DB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039FAF-307F-788B-88B6-08377E8DAA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B660CD-1980-AE56-8E2E-3480DCEE0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A8B-43F4-C448-B64E-4304B04C7AF5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72C1A4-665F-5462-3F2C-547BA0A05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627EFC-F893-42A8-D7E1-2A550A8B3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19725-C9F3-3246-98E4-83CD634DA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05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7975F-088D-C250-8D93-1F654FECB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A8A8B4-F798-EE6D-FD70-A6524E10F3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0DB628-5BE3-3762-C5D3-254DBBB1A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C4E89C-0E8D-9A05-F533-69CA3975F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A8B-43F4-C448-B64E-4304B04C7AF5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07EB3C-5D61-FAB9-31AB-1C8EFBF1D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A8622E-2327-8B3D-9681-B024F0EDB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19725-C9F3-3246-98E4-83CD634DA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886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1B8E97-6B9A-EE57-39BE-93CF4DA9F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80925F-5941-50C7-3861-185C46D7D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F8C97-D60C-DD78-EA6A-6B46B1A9C1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F845A8B-43F4-C448-B64E-4304B04C7AF5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97E59-1279-8817-0370-DEED39355C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E2B891-D81D-A4A3-F4A2-1BFAFB592A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7319725-C9F3-3246-98E4-83CD634DA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600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6F4259CA-D36E-4596-A61F-141885B00AFC}"/>
              </a:ext>
            </a:extLst>
          </p:cNvPr>
          <p:cNvSpPr/>
          <p:nvPr/>
        </p:nvSpPr>
        <p:spPr>
          <a:xfrm>
            <a:off x="395921" y="970029"/>
            <a:ext cx="2427769" cy="5667823"/>
          </a:xfrm>
          <a:prstGeom prst="rect">
            <a:avLst/>
          </a:prstGeom>
          <a:solidFill>
            <a:srgbClr val="08224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FDCD39B-996A-4260-BE5F-EB1839EC0426}"/>
              </a:ext>
            </a:extLst>
          </p:cNvPr>
          <p:cNvSpPr/>
          <p:nvPr/>
        </p:nvSpPr>
        <p:spPr>
          <a:xfrm>
            <a:off x="3172028" y="970030"/>
            <a:ext cx="2607635" cy="5667823"/>
          </a:xfrm>
          <a:prstGeom prst="rect">
            <a:avLst/>
          </a:prstGeom>
          <a:solidFill>
            <a:srgbClr val="80A3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endParaRPr lang="en-US" dirty="0">
              <a:cs typeface="Calibri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E2B9C04-C8AF-4C5B-BDA0-0EA6D677D49B}"/>
              </a:ext>
            </a:extLst>
          </p:cNvPr>
          <p:cNvSpPr/>
          <p:nvPr/>
        </p:nvSpPr>
        <p:spPr>
          <a:xfrm>
            <a:off x="6188222" y="970031"/>
            <a:ext cx="2607635" cy="5667823"/>
          </a:xfrm>
          <a:prstGeom prst="rect">
            <a:avLst/>
          </a:prstGeom>
          <a:solidFill>
            <a:srgbClr val="DA00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>
              <a:lnSpc>
                <a:spcPct val="80000"/>
              </a:lnSpc>
            </a:pPr>
            <a:endParaRPr lang="en-US" dirty="0">
              <a:cs typeface="Calibri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3CD345B-9EC0-4228-B61A-E09D927057A9}"/>
              </a:ext>
            </a:extLst>
          </p:cNvPr>
          <p:cNvSpPr/>
          <p:nvPr/>
        </p:nvSpPr>
        <p:spPr>
          <a:xfrm>
            <a:off x="9099030" y="970031"/>
            <a:ext cx="2789797" cy="5667823"/>
          </a:xfrm>
          <a:prstGeom prst="rect">
            <a:avLst/>
          </a:prstGeom>
          <a:solidFill>
            <a:srgbClr val="118AB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endParaRPr lang="en-US" dirty="0"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D609C8-F639-7D6F-5A13-9FC2F78F524D}"/>
              </a:ext>
            </a:extLst>
          </p:cNvPr>
          <p:cNvSpPr txBox="1"/>
          <p:nvPr/>
        </p:nvSpPr>
        <p:spPr>
          <a:xfrm>
            <a:off x="3463467" y="220146"/>
            <a:ext cx="4965230" cy="5539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3000" b="1" dirty="0">
                <a:solidFill>
                  <a:srgbClr val="80A31F"/>
                </a:solidFill>
                <a:ea typeface="+mn-lt"/>
                <a:cs typeface="+mn-lt"/>
              </a:rPr>
              <a:t>SEND in PE Best Practice </a:t>
            </a:r>
            <a:endParaRPr lang="en-US" sz="1800" b="1" dirty="0">
              <a:ea typeface="Calibri"/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5E622C-BFCC-6E48-1F72-0D98C529337E}"/>
              </a:ext>
            </a:extLst>
          </p:cNvPr>
          <p:cNvSpPr txBox="1"/>
          <p:nvPr/>
        </p:nvSpPr>
        <p:spPr>
          <a:xfrm>
            <a:off x="408746" y="1008972"/>
            <a:ext cx="2414944" cy="5129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solidFill>
                  <a:schemeClr val="bg1"/>
                </a:solidFill>
              </a:rPr>
              <a:t>Communication &amp; Interaction 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Quality First Teaching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Reduce background noise as much as possible. </a:t>
            </a:r>
            <a:endParaRPr lang="en-GB" sz="1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Adult modelling /children modelling WAGOLL.</a:t>
            </a:r>
            <a:endParaRPr lang="en-GB" sz="1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Simple Language</a:t>
            </a:r>
            <a:endParaRPr lang="en-GB" sz="1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Short instructions</a:t>
            </a:r>
            <a:endParaRPr lang="en-GB" sz="1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Using names to cue children in to listening</a:t>
            </a:r>
            <a:endParaRPr lang="en-GB" sz="1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Targeted Support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GB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dult support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Visual Cues – Makaton, symbols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Visual timetable of the lesson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Allow extra time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 positioning during inputs </a:t>
            </a:r>
          </a:p>
          <a:p>
            <a:pPr algn="ctr"/>
            <a:endParaRPr lang="en-GB" b="1" u="sng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0E077F-5424-5154-6D26-C93CC3932E2A}"/>
              </a:ext>
            </a:extLst>
          </p:cNvPr>
          <p:cNvSpPr txBox="1"/>
          <p:nvPr/>
        </p:nvSpPr>
        <p:spPr>
          <a:xfrm>
            <a:off x="3165919" y="970031"/>
            <a:ext cx="2607635" cy="4720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solidFill>
                  <a:schemeClr val="bg1"/>
                </a:solidFill>
              </a:rPr>
              <a:t>Cognition &amp; Learning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Quality First Teaching 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Consideration of pairings/groupings.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Adult modelling / children modelling WAGOLL.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Simple Language</a:t>
            </a:r>
            <a:endParaRPr lang="en-GB" sz="1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Short instructions</a:t>
            </a:r>
            <a:endParaRPr lang="en-GB" sz="1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Using names to cue children in to listening</a:t>
            </a:r>
            <a:endParaRPr lang="en-GB" sz="1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Targeted Support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GB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dult support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Allow extra time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Visual Cues - Makaton, symbols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 positioning during inputs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b="1" u="sng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F094EA-FE40-A531-1706-BE0360965811}"/>
              </a:ext>
            </a:extLst>
          </p:cNvPr>
          <p:cNvSpPr txBox="1"/>
          <p:nvPr/>
        </p:nvSpPr>
        <p:spPr>
          <a:xfrm>
            <a:off x="6182113" y="970031"/>
            <a:ext cx="2607635" cy="4929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solidFill>
                  <a:schemeClr val="bg1"/>
                </a:solidFill>
              </a:rPr>
              <a:t>Social Emotional Mental Health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Quality First Teaching </a:t>
            </a:r>
            <a:endParaRPr lang="en-GB" sz="1400" b="1" u="sng" dirty="0">
              <a:solidFill>
                <a:schemeClr val="bg1"/>
              </a:solidFill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Win/Lose element handled sensitively. </a:t>
            </a:r>
            <a:endParaRPr lang="en-GB" sz="1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Varying team numbers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Consideration of pairings/groupings. </a:t>
            </a:r>
            <a:r>
              <a:rPr lang="en-GB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Using names to cue children in to listening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Targeted Support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GB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dult support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 stories around winning, losing, turn taking. 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Removal of scoring points  </a:t>
            </a:r>
            <a:endParaRPr lang="en-GB" sz="1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 out from the main activity when needed (rest stations/alternative activity)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Playing outside the game area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Own set of equipment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 positioning during inputs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60C02B-C7A5-CCD4-5409-16948E0DA897}"/>
              </a:ext>
            </a:extLst>
          </p:cNvPr>
          <p:cNvSpPr txBox="1"/>
          <p:nvPr/>
        </p:nvSpPr>
        <p:spPr>
          <a:xfrm>
            <a:off x="9192198" y="970031"/>
            <a:ext cx="2789797" cy="6064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solidFill>
                  <a:schemeClr val="bg1"/>
                </a:solidFill>
              </a:rPr>
              <a:t>Sensory &amp;/or Physical Needs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Quality First Teaching </a:t>
            </a:r>
            <a:endParaRPr lang="en-GB" sz="1400" b="1" u="sng" dirty="0">
              <a:solidFill>
                <a:schemeClr val="bg1"/>
              </a:solidFill>
            </a:endParaRP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Reduce background noise as much as possible in the hall. </a:t>
            </a:r>
            <a:endParaRPr lang="en-GB" sz="1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Reduce bright lights. </a:t>
            </a:r>
            <a:endParaRPr lang="en-GB" sz="1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Show examples of Sports people with physical needs.</a:t>
            </a:r>
            <a:endParaRPr lang="en-GB" sz="1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GB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dult support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Adapt space available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Encourage personal space 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Using names/touch to cue children in to listening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Fidget toy / chew toy as necessary</a:t>
            </a:r>
          </a:p>
          <a:p>
            <a:pPr algn="ctr">
              <a:spcAft>
                <a:spcPts val="800"/>
              </a:spcAft>
            </a:pPr>
            <a:r>
              <a:rPr lang="en-GB" sz="1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Targeted Support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Adapted equipment – colour, shape, length of handle, texture, size, weight</a:t>
            </a:r>
            <a:endParaRPr lang="en-GB" sz="1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Adapted rules to aid inclusion, 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Adapt task, different ways of playing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Creating specific rules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Earphones if needed</a:t>
            </a:r>
            <a:endParaRPr lang="en-GB" sz="1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GB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dult support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AVSSP by NSB Services Ltd">
            <a:extLst>
              <a:ext uri="{FF2B5EF4-FFF2-40B4-BE49-F238E27FC236}">
                <a16:creationId xmlns:a16="http://schemas.microsoft.com/office/drawing/2014/main" id="{0F7ED2CF-23CE-DEAA-C3D1-B9F7A7D0C5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6" t="14388" r="1798" b="12104"/>
          <a:stretch/>
        </p:blipFill>
        <p:spPr bwMode="auto">
          <a:xfrm>
            <a:off x="9368310" y="87695"/>
            <a:ext cx="2193658" cy="882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AVSSP by NSB Services Ltd">
            <a:extLst>
              <a:ext uri="{FF2B5EF4-FFF2-40B4-BE49-F238E27FC236}">
                <a16:creationId xmlns:a16="http://schemas.microsoft.com/office/drawing/2014/main" id="{737EA543-C0AC-DD7A-7FBA-4902AB6E9E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6" t="14388" r="1798" b="12104"/>
          <a:stretch/>
        </p:blipFill>
        <p:spPr bwMode="auto">
          <a:xfrm>
            <a:off x="630032" y="29591"/>
            <a:ext cx="2193658" cy="882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53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281</Words>
  <Application>Microsoft Office PowerPoint</Application>
  <PresentationFormat>Widescreen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Rob S</dc:creator>
  <cp:lastModifiedBy>Suzanne Gardner</cp:lastModifiedBy>
  <cp:revision>2</cp:revision>
  <cp:lastPrinted>2025-06-16T12:38:46Z</cp:lastPrinted>
  <dcterms:created xsi:type="dcterms:W3CDTF">2024-09-30T14:41:00Z</dcterms:created>
  <dcterms:modified xsi:type="dcterms:W3CDTF">2025-06-16T12:40:20Z</dcterms:modified>
</cp:coreProperties>
</file>